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7" r:id="rId9"/>
    <p:sldId id="263" r:id="rId10"/>
    <p:sldId id="266" r:id="rId11"/>
    <p:sldId id="265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4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4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6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0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5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9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5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ACBD6-C0AB-45BE-8F38-E9CEEB1305D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8BCF-6A0A-4BD2-8633-AEE6F42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ĐƠN VỊ ĐIỀU TRỊ </a:t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 XH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DENGUE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7564" y="3934690"/>
            <a:ext cx="5800436" cy="1323109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CK II.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BV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43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BN Dengue XH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24h.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AST/ALT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98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BN Dengue XH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946"/>
            <a:ext cx="10515600" cy="46050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dengue/XH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SXHD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monitor,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hematocrite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XQ</a:t>
            </a:r>
          </a:p>
          <a:p>
            <a:pPr lvl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oxy,có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mèches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spongel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5907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mạng</a:t>
            </a:r>
            <a:r>
              <a:rPr lang="en-US" dirty="0" smtClean="0"/>
              <a:t> </a:t>
            </a:r>
            <a:r>
              <a:rPr lang="en-US" dirty="0" err="1" smtClean="0"/>
              <a:t>lưới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Dengue XH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SXHD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968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45" y="-87840"/>
            <a:ext cx="9852916" cy="68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9152" y="448056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sz="5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huyết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muỗi</a:t>
            </a:r>
            <a:r>
              <a:rPr lang="en-US" dirty="0" smtClean="0"/>
              <a:t> </a:t>
            </a:r>
            <a:r>
              <a:rPr lang="en-US" dirty="0" err="1" smtClean="0"/>
              <a:t>đốt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virus: BN ủ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5-8 </a:t>
            </a:r>
            <a:r>
              <a:rPr lang="en-US" dirty="0" err="1" smtClean="0"/>
              <a:t>ngày</a:t>
            </a:r>
            <a:endParaRPr lang="en-US" dirty="0" smtClean="0"/>
          </a:p>
          <a:p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endParaRPr lang="en-US" dirty="0" smtClean="0"/>
          </a:p>
          <a:p>
            <a:r>
              <a:rPr lang="en-US" dirty="0" err="1" smtClean="0"/>
              <a:t>Nhức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lang="en-US" dirty="0" smtClean="0"/>
          </a:p>
          <a:p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226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Dengue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1" y="1356189"/>
            <a:ext cx="11311847" cy="52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" y="0"/>
            <a:ext cx="11476233" cy="65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7" y="49944"/>
            <a:ext cx="11373492" cy="66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75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173" y="1302658"/>
            <a:ext cx="9287837" cy="55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709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Dengue XH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4615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Dengue XH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Dengue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BN Dengue XH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BN Dengue XH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902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Dengue XH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4-7 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BN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4, 5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kịp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SXH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hematocrit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GOT/GPT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670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TỔ CHỨC ĐƠN VỊ ĐIỀU TRỊ  SỐT XH DENGUE </vt:lpstr>
      <vt:lpstr>Diễn biến tự nhiên của Sốt xuất huyết</vt:lpstr>
      <vt:lpstr>Diễn biến tự nhiên của sốt Dengue </vt:lpstr>
      <vt:lpstr>PowerPoint Presentation</vt:lpstr>
      <vt:lpstr>PowerPoint Presentation</vt:lpstr>
      <vt:lpstr>Diễn biến tự nhiên của Sốt Dengue</vt:lpstr>
      <vt:lpstr>Tổ chức điều trị BN Dengue XH</vt:lpstr>
      <vt:lpstr>Tổ chức điều trị BN Dengue XH</vt:lpstr>
      <vt:lpstr>Tổ chức việc điều trị BN Dengue XH</vt:lpstr>
      <vt:lpstr>Tổ chức việc điều trị BN Dengue XH</vt:lpstr>
      <vt:lpstr>Tổ chức việc điều trị BN Dengue XH</vt:lpstr>
      <vt:lpstr>Tổ chức mạng lưới điều trị Dengue XH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T440S</dc:creator>
  <cp:lastModifiedBy>lenovo T440S</cp:lastModifiedBy>
  <cp:revision>17</cp:revision>
  <dcterms:created xsi:type="dcterms:W3CDTF">2022-06-21T09:05:56Z</dcterms:created>
  <dcterms:modified xsi:type="dcterms:W3CDTF">2022-06-21T17:45:21Z</dcterms:modified>
</cp:coreProperties>
</file>