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921" r:id="rId3"/>
    <p:sldId id="922" r:id="rId4"/>
    <p:sldId id="975" r:id="rId5"/>
    <p:sldId id="952" r:id="rId6"/>
    <p:sldId id="301" r:id="rId7"/>
    <p:sldId id="968" r:id="rId8"/>
    <p:sldId id="912" r:id="rId9"/>
    <p:sldId id="263" r:id="rId10"/>
    <p:sldId id="264" r:id="rId11"/>
    <p:sldId id="262" r:id="rId12"/>
    <p:sldId id="834" r:id="rId13"/>
    <p:sldId id="885" r:id="rId14"/>
    <p:sldId id="886" r:id="rId15"/>
    <p:sldId id="887" r:id="rId16"/>
    <p:sldId id="888" r:id="rId17"/>
    <p:sldId id="351" r:id="rId18"/>
    <p:sldId id="889" r:id="rId19"/>
    <p:sldId id="926" r:id="rId20"/>
    <p:sldId id="906" r:id="rId21"/>
    <p:sldId id="892" r:id="rId22"/>
    <p:sldId id="893" r:id="rId23"/>
    <p:sldId id="891" r:id="rId24"/>
    <p:sldId id="933" r:id="rId25"/>
    <p:sldId id="934" r:id="rId26"/>
    <p:sldId id="910" r:id="rId27"/>
    <p:sldId id="894" r:id="rId28"/>
    <p:sldId id="895" r:id="rId29"/>
    <p:sldId id="897" r:id="rId30"/>
    <p:sldId id="898" r:id="rId31"/>
    <p:sldId id="899" r:id="rId32"/>
    <p:sldId id="900" r:id="rId33"/>
    <p:sldId id="901" r:id="rId34"/>
    <p:sldId id="943" r:id="rId35"/>
    <p:sldId id="73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8" autoAdjust="0"/>
    <p:restoredTop sz="94886" autoAdjust="0"/>
  </p:normalViewPr>
  <p:slideViewPr>
    <p:cSldViewPr snapToGrid="0">
      <p:cViewPr varScale="1">
        <p:scale>
          <a:sx n="80" d="100"/>
          <a:sy n="80" d="100"/>
        </p:scale>
        <p:origin x="1880" y="192"/>
      </p:cViewPr>
      <p:guideLst>
        <p:guide orient="horz" pos="215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2400" b="1" i="0" u="none" strike="noStrike" kern="1200" spc="0" baseline="0">
                <a:solidFill>
                  <a:srgbClr val="FF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vi-VN" altLang="en-US" sz="2400" b="1">
                <a:solidFill>
                  <a:srgbClr val="FF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Triệu chứng lâm sàng</a:t>
            </a:r>
          </a:p>
        </c:rich>
      </c:tx>
      <c:layout>
        <c:manualLayout>
          <c:xMode val="edge"/>
          <c:yMode val="edge"/>
          <c:x val="0.61308411214953362"/>
          <c:y val="0.24916201117318401"/>
        </c:manualLayout>
      </c:layout>
      <c:overlay val="0"/>
      <c:spPr>
        <a:noFill/>
        <a:ln>
          <a:noFill/>
        </a:ln>
        <a:effectLst/>
      </c:spPr>
    </c:title>
    <c:autoTitleDeleted val="0"/>
    <c:plotArea>
      <c:layout>
        <c:manualLayout>
          <c:layoutTarget val="inner"/>
          <c:xMode val="edge"/>
          <c:yMode val="edge"/>
          <c:x val="0.14114811349515891"/>
          <c:y val="3.4849181097732052E-2"/>
          <c:w val="0.82181049798681705"/>
          <c:h val="0.87630686666959967"/>
        </c:manualLayout>
      </c:layout>
      <c:barChart>
        <c:barDir val="bar"/>
        <c:grouping val="clustered"/>
        <c:varyColors val="0"/>
        <c:ser>
          <c:idx val="0"/>
          <c:order val="0"/>
          <c:tx>
            <c:strRef>
              <c:f>Sheet1!$B$1</c:f>
              <c:strCache>
                <c:ptCount val="1"/>
                <c:pt idx="0">
                  <c:v>BV.NĐTW</c:v>
                </c:pt>
              </c:strCache>
            </c:strRef>
          </c:tx>
          <c:spPr>
            <a:solidFill>
              <a:schemeClr val="accent1"/>
            </a:solidFill>
            <a:ln w="38100">
              <a:solidFill>
                <a:srgbClr val="FF0000"/>
              </a:solidFill>
            </a:ln>
            <a:effectLst/>
          </c:spPr>
          <c:invertIfNegative val="0"/>
          <c:cat>
            <c:strRef>
              <c:f>Sheet1!$A$2:$A$21</c:f>
              <c:strCache>
                <c:ptCount val="20"/>
                <c:pt idx="0">
                  <c:v>Sốt</c:v>
                </c:pt>
                <c:pt idx="1">
                  <c:v>Da xung huyết</c:v>
                </c:pt>
                <c:pt idx="2">
                  <c:v>Đau cơ</c:v>
                </c:pt>
                <c:pt idx="3">
                  <c:v>Biểu hiện xuất huyết </c:v>
                </c:pt>
                <c:pt idx="4">
                  <c:v>Đau xương/ khớp</c:v>
                </c:pt>
                <c:pt idx="5">
                  <c:v>Buồn nôn và/hoặc nôn</c:v>
                </c:pt>
                <c:pt idx="6">
                  <c:v>Chán ăn</c:v>
                </c:pt>
                <c:pt idx="7">
                  <c:v>Đau bụng</c:v>
                </c:pt>
                <c:pt idx="8">
                  <c:v>Tiêu chảy</c:v>
                </c:pt>
                <c:pt idx="9">
                  <c:v>Ho</c:v>
                </c:pt>
                <c:pt idx="10">
                  <c:v>Đau họng</c:v>
                </c:pt>
                <c:pt idx="11">
                  <c:v>Đau hốc mắt</c:v>
                </c:pt>
                <c:pt idx="12">
                  <c:v>Xuất tiết mũi</c:v>
                </c:pt>
                <c:pt idx="13">
                  <c:v>Gan to</c:v>
                </c:pt>
                <c:pt idx="14">
                  <c:v>Phù</c:v>
                </c:pt>
                <c:pt idx="15">
                  <c:v>Hạch to</c:v>
                </c:pt>
                <c:pt idx="16">
                  <c:v>Suy hô hâp</c:v>
                </c:pt>
                <c:pt idx="17">
                  <c:v>Vàng da</c:v>
                </c:pt>
                <c:pt idx="18">
                  <c:v>Bứt rứt</c:v>
                </c:pt>
                <c:pt idx="19">
                  <c:v>Co giật</c:v>
                </c:pt>
              </c:strCache>
            </c:strRef>
          </c:cat>
          <c:val>
            <c:numRef>
              <c:f>Sheet1!$B$2:$B$21</c:f>
              <c:numCache>
                <c:formatCode>General</c:formatCode>
                <c:ptCount val="20"/>
                <c:pt idx="0">
                  <c:v>98.7</c:v>
                </c:pt>
                <c:pt idx="1">
                  <c:v>69.599999999999994</c:v>
                </c:pt>
                <c:pt idx="2">
                  <c:v>56.3</c:v>
                </c:pt>
                <c:pt idx="3">
                  <c:v>39.6</c:v>
                </c:pt>
                <c:pt idx="4">
                  <c:v>54.6</c:v>
                </c:pt>
                <c:pt idx="5">
                  <c:v>18.2</c:v>
                </c:pt>
                <c:pt idx="6">
                  <c:v>11.3</c:v>
                </c:pt>
                <c:pt idx="7">
                  <c:v>7.2</c:v>
                </c:pt>
                <c:pt idx="8">
                  <c:v>6.7</c:v>
                </c:pt>
                <c:pt idx="9">
                  <c:v>4</c:v>
                </c:pt>
                <c:pt idx="10">
                  <c:v>1.9000000000000001</c:v>
                </c:pt>
                <c:pt idx="11">
                  <c:v>3.3</c:v>
                </c:pt>
                <c:pt idx="12">
                  <c:v>0.70000000000000029</c:v>
                </c:pt>
                <c:pt idx="13">
                  <c:v>0.4</c:v>
                </c:pt>
                <c:pt idx="14">
                  <c:v>0.9</c:v>
                </c:pt>
                <c:pt idx="15">
                  <c:v>0.2</c:v>
                </c:pt>
                <c:pt idx="16">
                  <c:v>0.4</c:v>
                </c:pt>
                <c:pt idx="17">
                  <c:v>0.2</c:v>
                </c:pt>
                <c:pt idx="18">
                  <c:v>0.30000000000000016</c:v>
                </c:pt>
                <c:pt idx="19">
                  <c:v>0.30000000000000016</c:v>
                </c:pt>
              </c:numCache>
            </c:numRef>
          </c:val>
          <c:extLst>
            <c:ext xmlns:c16="http://schemas.microsoft.com/office/drawing/2014/chart" uri="{C3380CC4-5D6E-409C-BE32-E72D297353CC}">
              <c16:uniqueId val="{00000000-BAEE-B441-832D-88ECDDB6DACF}"/>
            </c:ext>
          </c:extLst>
        </c:ser>
        <c:ser>
          <c:idx val="1"/>
          <c:order val="1"/>
          <c:tx>
            <c:strRef>
              <c:f>Sheet1!$C$1</c:f>
              <c:strCache>
                <c:ptCount val="1"/>
                <c:pt idx="0">
                  <c:v>BV.BNĐ</c:v>
                </c:pt>
              </c:strCache>
            </c:strRef>
          </c:tx>
          <c:spPr>
            <a:solidFill>
              <a:schemeClr val="accent2"/>
            </a:solidFill>
            <a:ln>
              <a:noFill/>
            </a:ln>
            <a:effectLst/>
          </c:spPr>
          <c:invertIfNegative val="0"/>
          <c:dLbls>
            <c:dLbl>
              <c:idx val="0"/>
              <c:layout>
                <c:manualLayout>
                  <c:x val="8.0106809078771702E-3"/>
                  <c:y val="-1.96648044692737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EE-B441-832D-88ECDDB6DACF}"/>
                </c:ext>
              </c:extLst>
            </c:dLbl>
            <c:spPr>
              <a:noFill/>
              <a:ln>
                <a:noFill/>
              </a:ln>
              <a:effectLst/>
            </c:spPr>
            <c:txPr>
              <a:bodyPr rot="0" spcFirstLastPara="0" vertOverflow="ellipsis" vert="horz" wrap="square" lIns="38100" tIns="19050" rIns="38100" bIns="19050" anchor="ctr" anchorCtr="1"/>
              <a:lstStyle/>
              <a:p>
                <a:pPr>
                  <a:defRPr lang="en-US" sz="1600" b="0" i="0" u="none" strike="noStrike" kern="1200"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Sốt</c:v>
                </c:pt>
                <c:pt idx="1">
                  <c:v>Da xung huyết</c:v>
                </c:pt>
                <c:pt idx="2">
                  <c:v>Đau cơ</c:v>
                </c:pt>
                <c:pt idx="3">
                  <c:v>Biểu hiện xuất huyết </c:v>
                </c:pt>
                <c:pt idx="4">
                  <c:v>Đau xương/ khớp</c:v>
                </c:pt>
                <c:pt idx="5">
                  <c:v>Buồn nôn và/hoặc nôn</c:v>
                </c:pt>
                <c:pt idx="6">
                  <c:v>Chán ăn</c:v>
                </c:pt>
                <c:pt idx="7">
                  <c:v>Đau bụng</c:v>
                </c:pt>
                <c:pt idx="8">
                  <c:v>Tiêu chảy</c:v>
                </c:pt>
                <c:pt idx="9">
                  <c:v>Ho</c:v>
                </c:pt>
                <c:pt idx="10">
                  <c:v>Đau họng</c:v>
                </c:pt>
                <c:pt idx="11">
                  <c:v>Đau hốc mắt</c:v>
                </c:pt>
                <c:pt idx="12">
                  <c:v>Xuất tiết mũi</c:v>
                </c:pt>
                <c:pt idx="13">
                  <c:v>Gan to</c:v>
                </c:pt>
                <c:pt idx="14">
                  <c:v>Phù</c:v>
                </c:pt>
                <c:pt idx="15">
                  <c:v>Hạch to</c:v>
                </c:pt>
                <c:pt idx="16">
                  <c:v>Suy hô hâp</c:v>
                </c:pt>
                <c:pt idx="17">
                  <c:v>Vàng da</c:v>
                </c:pt>
                <c:pt idx="18">
                  <c:v>Bứt rứt</c:v>
                </c:pt>
                <c:pt idx="19">
                  <c:v>Co giật</c:v>
                </c:pt>
              </c:strCache>
            </c:strRef>
          </c:cat>
          <c:val>
            <c:numRef>
              <c:f>Sheet1!$C$2:$C$21</c:f>
              <c:numCache>
                <c:formatCode>General</c:formatCode>
                <c:ptCount val="20"/>
                <c:pt idx="0">
                  <c:v>94.3</c:v>
                </c:pt>
                <c:pt idx="1">
                  <c:v>70.2</c:v>
                </c:pt>
                <c:pt idx="2">
                  <c:v>37.300000000000004</c:v>
                </c:pt>
                <c:pt idx="3">
                  <c:v>57.3</c:v>
                </c:pt>
                <c:pt idx="4">
                  <c:v>11.1</c:v>
                </c:pt>
                <c:pt idx="5">
                  <c:v>46.6</c:v>
                </c:pt>
                <c:pt idx="6">
                  <c:v>30.8</c:v>
                </c:pt>
                <c:pt idx="7">
                  <c:v>31.2</c:v>
                </c:pt>
                <c:pt idx="8">
                  <c:v>21.5</c:v>
                </c:pt>
                <c:pt idx="9">
                  <c:v>18.7</c:v>
                </c:pt>
                <c:pt idx="10">
                  <c:v>7.9</c:v>
                </c:pt>
                <c:pt idx="11">
                  <c:v>5.5</c:v>
                </c:pt>
                <c:pt idx="12">
                  <c:v>6.4</c:v>
                </c:pt>
                <c:pt idx="13">
                  <c:v>4.5</c:v>
                </c:pt>
                <c:pt idx="14">
                  <c:v>3.5</c:v>
                </c:pt>
                <c:pt idx="15">
                  <c:v>3.9</c:v>
                </c:pt>
                <c:pt idx="16">
                  <c:v>3.5</c:v>
                </c:pt>
                <c:pt idx="17">
                  <c:v>3.7</c:v>
                </c:pt>
                <c:pt idx="18">
                  <c:v>3.5</c:v>
                </c:pt>
                <c:pt idx="19">
                  <c:v>3.5</c:v>
                </c:pt>
              </c:numCache>
            </c:numRef>
          </c:val>
          <c:extLst>
            <c:ext xmlns:c16="http://schemas.microsoft.com/office/drawing/2014/chart" uri="{C3380CC4-5D6E-409C-BE32-E72D297353CC}">
              <c16:uniqueId val="{00000002-BAEE-B441-832D-88ECDDB6DACF}"/>
            </c:ext>
          </c:extLst>
        </c:ser>
        <c:ser>
          <c:idx val="2"/>
          <c:order val="2"/>
          <c:tx>
            <c:strRef>
              <c:f>Sheet1!$D$1</c:f>
              <c:strCache>
                <c:ptCount val="1"/>
                <c:pt idx="0">
                  <c:v>Chung</c:v>
                </c:pt>
              </c:strCache>
            </c:strRef>
          </c:tx>
          <c:spPr>
            <a:solidFill>
              <a:schemeClr val="accent3"/>
            </a:solidFill>
            <a:ln>
              <a:noFill/>
            </a:ln>
            <a:effectLst/>
          </c:spPr>
          <c:invertIfNegative val="0"/>
          <c:cat>
            <c:strRef>
              <c:f>Sheet1!$A$2:$A$21</c:f>
              <c:strCache>
                <c:ptCount val="20"/>
                <c:pt idx="0">
                  <c:v>Sốt</c:v>
                </c:pt>
                <c:pt idx="1">
                  <c:v>Da xung huyết</c:v>
                </c:pt>
                <c:pt idx="2">
                  <c:v>Đau cơ</c:v>
                </c:pt>
                <c:pt idx="3">
                  <c:v>Biểu hiện xuất huyết </c:v>
                </c:pt>
                <c:pt idx="4">
                  <c:v>Đau xương/ khớp</c:v>
                </c:pt>
                <c:pt idx="5">
                  <c:v>Buồn nôn và/hoặc nôn</c:v>
                </c:pt>
                <c:pt idx="6">
                  <c:v>Chán ăn</c:v>
                </c:pt>
                <c:pt idx="7">
                  <c:v>Đau bụng</c:v>
                </c:pt>
                <c:pt idx="8">
                  <c:v>Tiêu chảy</c:v>
                </c:pt>
                <c:pt idx="9">
                  <c:v>Ho</c:v>
                </c:pt>
                <c:pt idx="10">
                  <c:v>Đau họng</c:v>
                </c:pt>
                <c:pt idx="11">
                  <c:v>Đau hốc mắt</c:v>
                </c:pt>
                <c:pt idx="12">
                  <c:v>Xuất tiết mũi</c:v>
                </c:pt>
                <c:pt idx="13">
                  <c:v>Gan to</c:v>
                </c:pt>
                <c:pt idx="14">
                  <c:v>Phù</c:v>
                </c:pt>
                <c:pt idx="15">
                  <c:v>Hạch to</c:v>
                </c:pt>
                <c:pt idx="16">
                  <c:v>Suy hô hâp</c:v>
                </c:pt>
                <c:pt idx="17">
                  <c:v>Vàng da</c:v>
                </c:pt>
                <c:pt idx="18">
                  <c:v>Bứt rứt</c:v>
                </c:pt>
                <c:pt idx="19">
                  <c:v>Co giật</c:v>
                </c:pt>
              </c:strCache>
            </c:strRef>
          </c:cat>
          <c:val>
            <c:numRef>
              <c:f>Sheet1!$D$2:$D$21</c:f>
              <c:numCache>
                <c:formatCode>General</c:formatCode>
                <c:ptCount val="20"/>
                <c:pt idx="0">
                  <c:v>96.9</c:v>
                </c:pt>
                <c:pt idx="1">
                  <c:v>69.8</c:v>
                </c:pt>
                <c:pt idx="2">
                  <c:v>48.6</c:v>
                </c:pt>
                <c:pt idx="3">
                  <c:v>46.7</c:v>
                </c:pt>
                <c:pt idx="4">
                  <c:v>37.1</c:v>
                </c:pt>
                <c:pt idx="5">
                  <c:v>29.7</c:v>
                </c:pt>
                <c:pt idx="6">
                  <c:v>19.2</c:v>
                </c:pt>
                <c:pt idx="7">
                  <c:v>16.899999999999999</c:v>
                </c:pt>
                <c:pt idx="8">
                  <c:v>12.7</c:v>
                </c:pt>
                <c:pt idx="9">
                  <c:v>9.9</c:v>
                </c:pt>
                <c:pt idx="10">
                  <c:v>4.3</c:v>
                </c:pt>
                <c:pt idx="11">
                  <c:v>4.2</c:v>
                </c:pt>
                <c:pt idx="12">
                  <c:v>3</c:v>
                </c:pt>
                <c:pt idx="13">
                  <c:v>2.1</c:v>
                </c:pt>
                <c:pt idx="14">
                  <c:v>1.9000000000000001</c:v>
                </c:pt>
                <c:pt idx="15">
                  <c:v>1.7</c:v>
                </c:pt>
                <c:pt idx="16">
                  <c:v>1.7</c:v>
                </c:pt>
                <c:pt idx="17">
                  <c:v>1.6</c:v>
                </c:pt>
                <c:pt idx="18">
                  <c:v>1.6</c:v>
                </c:pt>
                <c:pt idx="19">
                  <c:v>1.6</c:v>
                </c:pt>
              </c:numCache>
            </c:numRef>
          </c:val>
          <c:extLst>
            <c:ext xmlns:c16="http://schemas.microsoft.com/office/drawing/2014/chart" uri="{C3380CC4-5D6E-409C-BE32-E72D297353CC}">
              <c16:uniqueId val="{00000003-BAEE-B441-832D-88ECDDB6DACF}"/>
            </c:ext>
          </c:extLst>
        </c:ser>
        <c:dLbls>
          <c:showLegendKey val="0"/>
          <c:showVal val="0"/>
          <c:showCatName val="0"/>
          <c:showSerName val="0"/>
          <c:showPercent val="0"/>
          <c:showBubbleSize val="0"/>
        </c:dLbls>
        <c:gapWidth val="182"/>
        <c:axId val="162264312"/>
        <c:axId val="162265880"/>
      </c:barChart>
      <c:catAx>
        <c:axId val="16226431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en-US" sz="1400" b="1"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crossAx val="162265880"/>
        <c:crosses val="autoZero"/>
        <c:auto val="1"/>
        <c:lblAlgn val="ctr"/>
        <c:lblOffset val="100"/>
        <c:noMultiLvlLbl val="0"/>
      </c:catAx>
      <c:valAx>
        <c:axId val="162265880"/>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rnd" cmpd="sng" algn="ctr">
            <a:noFill/>
            <a:prstDash val="solid"/>
            <a:round/>
          </a:ln>
          <a:effectLst/>
        </c:spPr>
        <c:txPr>
          <a:bodyPr rot="-60000000" spcFirstLastPara="0" vertOverflow="ellipsis" vert="horz" wrap="square" anchor="ctr" anchorCtr="1"/>
          <a:lstStyle/>
          <a:p>
            <a:pPr>
              <a:defRPr lang="en-US" sz="1400" b="1" i="0" u="none" strike="noStrike" kern="1200"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crossAx val="162264312"/>
        <c:crosses val="autoZero"/>
        <c:crossBetween val="between"/>
      </c:valAx>
      <c:spPr>
        <a:noFill/>
        <a:ln>
          <a:noFill/>
        </a:ln>
        <a:effectLst/>
      </c:spPr>
    </c:plotArea>
    <c:legend>
      <c:legendPos val="b"/>
      <c:layout>
        <c:manualLayout>
          <c:xMode val="edge"/>
          <c:yMode val="edge"/>
          <c:x val="0.41440072327407701"/>
          <c:y val="0.96024053382887564"/>
          <c:w val="0.41685935052510958"/>
          <c:h val="3.5487166617664198E-2"/>
        </c:manualLayout>
      </c:layout>
      <c:overlay val="0"/>
      <c:spPr>
        <a:noFill/>
        <a:ln>
          <a:noFill/>
        </a:ln>
        <a:effectLst/>
      </c:spPr>
      <c:txPr>
        <a:bodyPr rot="0" spcFirstLastPara="0" vertOverflow="ellipsis" vert="horz" wrap="square" anchor="ctr" anchorCtr="1"/>
        <a:lstStyle/>
        <a:p>
          <a:pPr>
            <a:defRPr lang="en-US"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2400" b="1" i="0" u="none" strike="noStrike" kern="1200" baseline="0">
                <a:solidFill>
                  <a:srgbClr val="FF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en-US" sz="2400" dirty="0" err="1">
                <a:solidFill>
                  <a:srgbClr val="FF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Mức</a:t>
            </a:r>
            <a:r>
              <a:rPr lang="en-US" sz="2400" dirty="0">
                <a:solidFill>
                  <a:srgbClr val="FF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en-US" sz="2400" dirty="0" err="1">
                <a:solidFill>
                  <a:srgbClr val="FF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độ</a:t>
            </a:r>
            <a:r>
              <a:rPr lang="en-US" sz="2400" baseline="0" dirty="0">
                <a:solidFill>
                  <a:srgbClr val="FF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en-US" sz="2400" baseline="0" dirty="0" err="1">
                <a:solidFill>
                  <a:srgbClr val="FF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bệnh</a:t>
            </a:r>
            <a:endParaRPr lang="en-US" sz="2400" dirty="0">
              <a:solidFill>
                <a:srgbClr val="FF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manualLayout>
          <c:xMode val="edge"/>
          <c:yMode val="edge"/>
          <c:x val="0.10399305555555605"/>
          <c:y val="6.0975609756097598E-3"/>
        </c:manualLayout>
      </c:layout>
      <c:overlay val="0"/>
    </c:title>
    <c:autoTitleDeleted val="0"/>
    <c:plotArea>
      <c:layout/>
      <c:pieChart>
        <c:varyColors val="1"/>
        <c:ser>
          <c:idx val="0"/>
          <c:order val="0"/>
          <c:tx>
            <c:strRef>
              <c:f>Sheet1!$B$1</c:f>
              <c:strCache>
                <c:ptCount val="1"/>
                <c:pt idx="0">
                  <c:v>Sales</c:v>
                </c:pt>
              </c:strCache>
            </c:strRef>
          </c:tx>
          <c:explosion val="25"/>
          <c:dPt>
            <c:idx val="0"/>
            <c:bubble3D val="0"/>
            <c:explosion val="7"/>
            <c:extLst>
              <c:ext xmlns:c16="http://schemas.microsoft.com/office/drawing/2014/chart" uri="{C3380CC4-5D6E-409C-BE32-E72D297353CC}">
                <c16:uniqueId val="{00000000-1EA1-1A45-B200-7CA967B64891}"/>
              </c:ext>
            </c:extLst>
          </c:dPt>
          <c:dPt>
            <c:idx val="1"/>
            <c:bubble3D val="0"/>
            <c:explosion val="0"/>
            <c:extLst>
              <c:ext xmlns:c16="http://schemas.microsoft.com/office/drawing/2014/chart" uri="{C3380CC4-5D6E-409C-BE32-E72D297353CC}">
                <c16:uniqueId val="{00000001-1EA1-1A45-B200-7CA967B64891}"/>
              </c:ext>
            </c:extLst>
          </c:dPt>
          <c:dPt>
            <c:idx val="2"/>
            <c:bubble3D val="0"/>
            <c:explosion val="0"/>
            <c:extLst>
              <c:ext xmlns:c16="http://schemas.microsoft.com/office/drawing/2014/chart" uri="{C3380CC4-5D6E-409C-BE32-E72D297353CC}">
                <c16:uniqueId val="{00000002-1EA1-1A45-B200-7CA967B64891}"/>
              </c:ext>
            </c:extLst>
          </c:dPt>
          <c:dLbls>
            <c:dLbl>
              <c:idx val="2"/>
              <c:layout>
                <c:manualLayout>
                  <c:x val="0.17338195588414315"/>
                  <c:y val="-6.1288851330529304E-2"/>
                </c:manualLayout>
              </c:layout>
              <c:spPr>
                <a:noFill/>
                <a:ln>
                  <a:noFill/>
                </a:ln>
                <a:effectLst/>
              </c:spPr>
              <c:txPr>
                <a:bodyPr rot="0" spcFirstLastPara="0" vertOverflow="ellipsis" vert="horz" wrap="square" lIns="38100" tIns="19050" rIns="38100" bIns="19050" anchor="ctr" anchorCtr="1"/>
                <a:lstStyle/>
                <a:p>
                  <a:pPr>
                    <a:defRPr lang="en-US" sz="2000" b="1" i="0" u="none" strike="noStrike" kern="1200"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EA1-1A45-B200-7CA967B64891}"/>
                </c:ext>
              </c:extLst>
            </c:dLbl>
            <c:spPr>
              <a:noFill/>
              <a:ln>
                <a:noFill/>
              </a:ln>
              <a:effectLst/>
            </c:spPr>
            <c:txPr>
              <a:bodyPr rot="0" spcFirstLastPara="0" vertOverflow="ellipsis" vert="horz" wrap="square" lIns="38100" tIns="19050" rIns="38100" bIns="19050" anchor="ctr" anchorCtr="1"/>
              <a:lstStyle/>
              <a:p>
                <a:pPr>
                  <a:defRPr lang="en-US" sz="2000" b="1" i="0" u="none" strike="noStrike" kern="1200"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SXHD nặng</c:v>
                </c:pt>
                <c:pt idx="1">
                  <c:v>SXHD cảnh báo</c:v>
                </c:pt>
                <c:pt idx="2">
                  <c:v>SXHD </c:v>
                </c:pt>
              </c:strCache>
            </c:strRef>
          </c:cat>
          <c:val>
            <c:numRef>
              <c:f>Sheet1!$B$2:$B$4</c:f>
              <c:numCache>
                <c:formatCode>0.00%</c:formatCode>
                <c:ptCount val="3"/>
                <c:pt idx="0">
                  <c:v>5.1000000000000004E-2</c:v>
                </c:pt>
                <c:pt idx="1">
                  <c:v>0.32400000000000118</c:v>
                </c:pt>
                <c:pt idx="2">
                  <c:v>0.62500000000000233</c:v>
                </c:pt>
              </c:numCache>
            </c:numRef>
          </c:val>
          <c:extLst>
            <c:ext xmlns:c16="http://schemas.microsoft.com/office/drawing/2014/chart" uri="{C3380CC4-5D6E-409C-BE32-E72D297353CC}">
              <c16:uniqueId val="{00000003-1EA1-1A45-B200-7CA967B64891}"/>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lang="en-US" sz="2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rot="0" spcFirstLastPara="0" vertOverflow="ellipsis" vert="horz" wrap="square" anchor="ctr" anchorCtr="1"/>
          <a:lstStyle/>
          <a:p>
            <a:pPr>
              <a:defRPr lang="en-US" sz="2160" b="1" i="0" u="none" strike="noStrike" kern="1200" baseline="0">
                <a:solidFill>
                  <a:srgbClr val="FF0000"/>
                </a:solidFill>
                <a:latin typeface="Arial" panose="020B0604020202020204" pitchFamily="34" charset="0"/>
                <a:ea typeface="+mn-ea"/>
                <a:cs typeface="Arial" panose="020B0604020202020204" pitchFamily="34" charset="0"/>
              </a:defRPr>
            </a:pPr>
            <a:r>
              <a:rPr lang="en-US">
                <a:solidFill>
                  <a:srgbClr val="FF0000"/>
                </a:solidFill>
                <a:latin typeface="Arial" panose="020B0604020202020204" pitchFamily="34" charset="0"/>
                <a:cs typeface="Arial" panose="020B0604020202020204" pitchFamily="34" charset="0"/>
              </a:rPr>
              <a:t>Các thể bệnh nặng</a:t>
            </a:r>
          </a:p>
        </c:rich>
      </c:tx>
      <c:layout>
        <c:manualLayout>
          <c:xMode val="edge"/>
          <c:yMode val="edge"/>
          <c:x val="0.55358614419772545"/>
          <c:y val="0.32692307692307832"/>
        </c:manualLayout>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dLbls>
            <c:dLbl>
              <c:idx val="1"/>
              <c:tx>
                <c:rich>
                  <a:bodyPr/>
                  <a:lstStyle/>
                  <a:p>
                    <a:r>
                      <a:rPr lang="en-US" sz="2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17.4%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8C-9C47-A32B-3733D2EE580E}"/>
                </c:ext>
              </c:extLst>
            </c:dLbl>
            <c:dLbl>
              <c:idx val="2"/>
              <c:tx>
                <c:rich>
                  <a:bodyPr/>
                  <a:lstStyle/>
                  <a:p>
                    <a:r>
                      <a:rPr lang="en-US" sz="2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6.1%</a:t>
                    </a:r>
                    <a:endParaRPr lang="en-US" sz="20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8C-9C47-A32B-3733D2EE580E}"/>
                </c:ext>
              </c:extLst>
            </c:dLbl>
            <c:dLbl>
              <c:idx val="3"/>
              <c:tx>
                <c:rich>
                  <a:bodyPr/>
                  <a:lstStyle/>
                  <a:p>
                    <a:r>
                      <a:rPr lang="en-US" sz="2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5.5%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8C-9C47-A32B-3733D2EE580E}"/>
                </c:ext>
              </c:extLst>
            </c:dLbl>
            <c:spPr>
              <a:noFill/>
              <a:ln>
                <a:noFill/>
              </a:ln>
              <a:effectLst/>
            </c:spPr>
            <c:txPr>
              <a:bodyPr rot="0" spcFirstLastPara="0" vertOverflow="ellipsis" vert="horz" wrap="square" lIns="38100" tIns="19050" rIns="38100" bIns="19050" anchor="ctr" anchorCtr="1"/>
              <a:lstStyle/>
              <a:p>
                <a:pPr>
                  <a:defRPr lang="en-US" sz="2000" b="1" i="0" u="none" strike="noStrike" kern="1200"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sốc </c:v>
                </c:pt>
                <c:pt idx="1">
                  <c:v>Suy tạng</c:v>
                </c:pt>
                <c:pt idx="2">
                  <c:v>xuất huyết nặng</c:v>
                </c:pt>
                <c:pt idx="3">
                  <c:v>phối hợp</c:v>
                </c:pt>
              </c:strCache>
            </c:strRef>
          </c:cat>
          <c:val>
            <c:numRef>
              <c:f>Sheet1!$B$2:$B$5</c:f>
              <c:numCache>
                <c:formatCode>0.00%</c:formatCode>
                <c:ptCount val="4"/>
                <c:pt idx="0" formatCode="0%">
                  <c:v>0.7100000000000013</c:v>
                </c:pt>
                <c:pt idx="1">
                  <c:v>0.17400000000000004</c:v>
                </c:pt>
                <c:pt idx="2">
                  <c:v>6.1000000000000013E-2</c:v>
                </c:pt>
                <c:pt idx="3">
                  <c:v>5.5000000000000014E-2</c:v>
                </c:pt>
              </c:numCache>
            </c:numRef>
          </c:val>
          <c:extLst>
            <c:ext xmlns:c16="http://schemas.microsoft.com/office/drawing/2014/chart" uri="{C3380CC4-5D6E-409C-BE32-E72D297353CC}">
              <c16:uniqueId val="{00000003-BB8C-9C47-A32B-3733D2EE580E}"/>
            </c:ext>
          </c:extLst>
        </c:ser>
        <c:dLbls>
          <c:showLegendKey val="0"/>
          <c:showVal val="1"/>
          <c:showCatName val="0"/>
          <c:showSerName val="0"/>
          <c:showPercent val="0"/>
          <c:showBubbleSize val="0"/>
        </c:dLbls>
        <c:gapWidth val="150"/>
        <c:overlap val="-25"/>
        <c:axId val="162265488"/>
        <c:axId val="162266272"/>
      </c:barChart>
      <c:catAx>
        <c:axId val="162265488"/>
        <c:scaling>
          <c:orientation val="minMax"/>
        </c:scaling>
        <c:delete val="0"/>
        <c:axPos val="l"/>
        <c:numFmt formatCode="General" sourceLinked="0"/>
        <c:majorTickMark val="none"/>
        <c:minorTickMark val="none"/>
        <c:tickLblPos val="nextTo"/>
        <c:txPr>
          <a:bodyPr rot="-60000000" spcFirstLastPara="0" vertOverflow="ellipsis" vert="horz" wrap="square" anchor="ctr" anchorCtr="1"/>
          <a:lstStyle/>
          <a:p>
            <a:pPr>
              <a:defRPr lang="en-US"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266272"/>
        <c:crosses val="autoZero"/>
        <c:auto val="1"/>
        <c:lblAlgn val="ctr"/>
        <c:lblOffset val="100"/>
        <c:noMultiLvlLbl val="0"/>
      </c:catAx>
      <c:valAx>
        <c:axId val="162266272"/>
        <c:scaling>
          <c:orientation val="minMax"/>
        </c:scaling>
        <c:delete val="1"/>
        <c:axPos val="b"/>
        <c:numFmt formatCode="0%" sourceLinked="1"/>
        <c:majorTickMark val="out"/>
        <c:minorTickMark val="none"/>
        <c:tickLblPos val="none"/>
        <c:crossAx val="162265488"/>
        <c:crosses val="autoZero"/>
        <c:crossBetween val="between"/>
      </c:valAx>
    </c:plotArea>
    <c:plotVisOnly val="1"/>
    <c:dispBlanksAs val="gap"/>
    <c:showDLblsOverMax val="0"/>
  </c:chart>
  <c:txPr>
    <a:bodyPr/>
    <a:lstStyle/>
    <a:p>
      <a:pPr>
        <a:defRPr lang="en-US"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AD08F28-8943-489C-9043-DB59E434A6FD}" type="doc">
      <dgm:prSet loTypeId="urn:microsoft.com/office/officeart/2005/8/layout/gear1" loCatId="cycle" qsTypeId="urn:microsoft.com/office/officeart/2005/8/quickstyle/3d1" qsCatId="3D" csTypeId="urn:microsoft.com/office/officeart/2005/8/colors/colorful1" csCatId="colorful" phldr="1"/>
      <dgm:spPr/>
    </dgm:pt>
    <dgm:pt modelId="{B7F74B9C-F0E7-413F-942B-810291C0C554}">
      <dgm:prSet phldrT="[Text]" custT="1"/>
      <dgm:spPr/>
      <dgm:t>
        <a:bodyPr/>
        <a:lstStyle/>
        <a:p>
          <a:r>
            <a:rPr lang="en-US" sz="2400" dirty="0" err="1">
              <a:latin typeface="Arial" panose="020B0604020202020204" pitchFamily="34" charset="0"/>
              <a:cs typeface="Arial" panose="020B0604020202020204" pitchFamily="34" charset="0"/>
            </a:rPr>
            <a:t>Lỗi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endParaRPr lang="en-US" sz="2400" dirty="0">
            <a:latin typeface="Arial" panose="020B0604020202020204" pitchFamily="34" charset="0"/>
            <a:cs typeface="Arial" panose="020B0604020202020204" pitchFamily="34" charset="0"/>
          </a:endParaRPr>
        </a:p>
      </dgm:t>
    </dgm:pt>
    <dgm:pt modelId="{C99D2CC2-0C6D-4114-A76D-D1BD234FFAE0}" type="parTrans" cxnId="{9693EB0A-767E-48B9-A9DB-E7700F33D78D}">
      <dgm:prSet/>
      <dgm:spPr/>
      <dgm:t>
        <a:bodyPr/>
        <a:lstStyle/>
        <a:p>
          <a:endParaRPr lang="en-US" sz="2800">
            <a:latin typeface="Arial" panose="020B0604020202020204" pitchFamily="34" charset="0"/>
            <a:cs typeface="Arial" panose="020B0604020202020204" pitchFamily="34" charset="0"/>
          </a:endParaRPr>
        </a:p>
      </dgm:t>
    </dgm:pt>
    <dgm:pt modelId="{F3F40FF6-B4FD-44AD-9C7D-F45EA82BFF87}" type="sibTrans" cxnId="{9693EB0A-767E-48B9-A9DB-E7700F33D78D}">
      <dgm:prSet/>
      <dgm:spPr/>
      <dgm:t>
        <a:bodyPr/>
        <a:lstStyle/>
        <a:p>
          <a:endParaRPr lang="en-US" sz="2800">
            <a:latin typeface="Arial" panose="020B0604020202020204" pitchFamily="34" charset="0"/>
            <a:cs typeface="Arial" panose="020B0604020202020204" pitchFamily="34" charset="0"/>
          </a:endParaRPr>
        </a:p>
      </dgm:t>
    </dgm:pt>
    <dgm:pt modelId="{2B4B8E9D-1EA0-4324-BE18-0FA21DD341F7}">
      <dgm:prSet phldrT="[Text]" custT="1"/>
      <dgm:spPr/>
      <dgm:t>
        <a:bodyPr/>
        <a:lstStyle/>
        <a:p>
          <a:r>
            <a:rPr lang="en-US" sz="2400" dirty="0" err="1">
              <a:latin typeface="Arial" panose="020B0604020202020204" pitchFamily="34" charset="0"/>
              <a:cs typeface="Arial" panose="020B0604020202020204" pitchFamily="34" charset="0"/>
            </a:rPr>
            <a:t>Độc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virút</a:t>
          </a:r>
          <a:endParaRPr lang="en-US" sz="2400" dirty="0">
            <a:latin typeface="Arial" panose="020B0604020202020204" pitchFamily="34" charset="0"/>
            <a:cs typeface="Arial" panose="020B0604020202020204" pitchFamily="34" charset="0"/>
          </a:endParaRPr>
        </a:p>
      </dgm:t>
    </dgm:pt>
    <dgm:pt modelId="{C1E2D519-6F97-430B-8415-DE2FA6F4656F}" type="parTrans" cxnId="{D1E831F6-5D4C-436A-9A57-89A67E077385}">
      <dgm:prSet/>
      <dgm:spPr/>
      <dgm:t>
        <a:bodyPr/>
        <a:lstStyle/>
        <a:p>
          <a:endParaRPr lang="en-US" sz="2800">
            <a:latin typeface="Arial" panose="020B0604020202020204" pitchFamily="34" charset="0"/>
            <a:cs typeface="Arial" panose="020B0604020202020204" pitchFamily="34" charset="0"/>
          </a:endParaRPr>
        </a:p>
      </dgm:t>
    </dgm:pt>
    <dgm:pt modelId="{505E300F-B84A-4B14-8594-2027A6561794}" type="sibTrans" cxnId="{D1E831F6-5D4C-436A-9A57-89A67E077385}">
      <dgm:prSet/>
      <dgm:spPr/>
      <dgm:t>
        <a:bodyPr/>
        <a:lstStyle/>
        <a:p>
          <a:endParaRPr lang="en-US" sz="2800">
            <a:latin typeface="Arial" panose="020B0604020202020204" pitchFamily="34" charset="0"/>
            <a:cs typeface="Arial" panose="020B0604020202020204" pitchFamily="34" charset="0"/>
          </a:endParaRPr>
        </a:p>
      </dgm:t>
    </dgm:pt>
    <dgm:pt modelId="{B07F308F-0401-4F92-8C1F-C7DA9EA78278}">
      <dgm:prSet phldrT="[Text]" custT="1"/>
      <dgm:spPr/>
      <dgm:t>
        <a:bodyPr/>
        <a:lstStyle/>
        <a:p>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endParaRPr lang="en-US" sz="2400" dirty="0">
            <a:latin typeface="Arial" panose="020B0604020202020204" pitchFamily="34" charset="0"/>
            <a:cs typeface="Arial" panose="020B0604020202020204" pitchFamily="34" charset="0"/>
          </a:endParaRPr>
        </a:p>
      </dgm:t>
    </dgm:pt>
    <dgm:pt modelId="{51A94528-F5D6-4B07-8D5F-F05136C0B038}" type="parTrans" cxnId="{76BF5E8E-272D-4679-90E7-37BAD1BDF92F}">
      <dgm:prSet/>
      <dgm:spPr/>
      <dgm:t>
        <a:bodyPr/>
        <a:lstStyle/>
        <a:p>
          <a:endParaRPr lang="en-US" sz="2800">
            <a:latin typeface="Arial" panose="020B0604020202020204" pitchFamily="34" charset="0"/>
            <a:cs typeface="Arial" panose="020B0604020202020204" pitchFamily="34" charset="0"/>
          </a:endParaRPr>
        </a:p>
      </dgm:t>
    </dgm:pt>
    <dgm:pt modelId="{0026CE93-469B-447A-8A14-39646E38FADF}" type="sibTrans" cxnId="{76BF5E8E-272D-4679-90E7-37BAD1BDF92F}">
      <dgm:prSet/>
      <dgm:spPr/>
      <dgm:t>
        <a:bodyPr/>
        <a:lstStyle/>
        <a:p>
          <a:endParaRPr lang="en-US" sz="2800">
            <a:latin typeface="Arial" panose="020B0604020202020204" pitchFamily="34" charset="0"/>
            <a:cs typeface="Arial" panose="020B0604020202020204" pitchFamily="34" charset="0"/>
          </a:endParaRPr>
        </a:p>
      </dgm:t>
    </dgm:pt>
    <dgm:pt modelId="{DF242FCB-8EEB-46DA-9B51-161B2E94B037}" type="pres">
      <dgm:prSet presAssocID="{0AD08F28-8943-489C-9043-DB59E434A6FD}" presName="composite" presStyleCnt="0">
        <dgm:presLayoutVars>
          <dgm:chMax val="3"/>
          <dgm:animLvl val="lvl"/>
          <dgm:resizeHandles val="exact"/>
        </dgm:presLayoutVars>
      </dgm:prSet>
      <dgm:spPr/>
    </dgm:pt>
    <dgm:pt modelId="{9726AB0D-AA34-4B9C-9998-B5316B55DD10}" type="pres">
      <dgm:prSet presAssocID="{B7F74B9C-F0E7-413F-942B-810291C0C554}" presName="gear1" presStyleLbl="node1" presStyleIdx="0" presStyleCnt="3">
        <dgm:presLayoutVars>
          <dgm:chMax val="1"/>
          <dgm:bulletEnabled val="1"/>
        </dgm:presLayoutVars>
      </dgm:prSet>
      <dgm:spPr/>
    </dgm:pt>
    <dgm:pt modelId="{A0B2AC4A-A57F-4192-901E-6FBB9B68D353}" type="pres">
      <dgm:prSet presAssocID="{B7F74B9C-F0E7-413F-942B-810291C0C554}" presName="gear1srcNode" presStyleLbl="node1" presStyleIdx="0" presStyleCnt="3"/>
      <dgm:spPr/>
    </dgm:pt>
    <dgm:pt modelId="{359DCC50-0B7C-45E0-B85B-F7B37A43BBFE}" type="pres">
      <dgm:prSet presAssocID="{B7F74B9C-F0E7-413F-942B-810291C0C554}" presName="gear1dstNode" presStyleLbl="node1" presStyleIdx="0" presStyleCnt="3"/>
      <dgm:spPr/>
    </dgm:pt>
    <dgm:pt modelId="{2C38A737-58D5-4887-B057-04AF51DEBD75}" type="pres">
      <dgm:prSet presAssocID="{2B4B8E9D-1EA0-4324-BE18-0FA21DD341F7}" presName="gear2" presStyleLbl="node1" presStyleIdx="1" presStyleCnt="3">
        <dgm:presLayoutVars>
          <dgm:chMax val="1"/>
          <dgm:bulletEnabled val="1"/>
        </dgm:presLayoutVars>
      </dgm:prSet>
      <dgm:spPr/>
    </dgm:pt>
    <dgm:pt modelId="{BA307272-6148-4B4E-987D-0B59184FF6F1}" type="pres">
      <dgm:prSet presAssocID="{2B4B8E9D-1EA0-4324-BE18-0FA21DD341F7}" presName="gear2srcNode" presStyleLbl="node1" presStyleIdx="1" presStyleCnt="3"/>
      <dgm:spPr/>
    </dgm:pt>
    <dgm:pt modelId="{C26727F6-E951-4E4E-8CB5-F27BE7F2F214}" type="pres">
      <dgm:prSet presAssocID="{2B4B8E9D-1EA0-4324-BE18-0FA21DD341F7}" presName="gear2dstNode" presStyleLbl="node1" presStyleIdx="1" presStyleCnt="3"/>
      <dgm:spPr/>
    </dgm:pt>
    <dgm:pt modelId="{82C5D7BD-142B-42A8-BE0C-42CCA762CB32}" type="pres">
      <dgm:prSet presAssocID="{B07F308F-0401-4F92-8C1F-C7DA9EA78278}" presName="gear3" presStyleLbl="node1" presStyleIdx="2" presStyleCnt="3"/>
      <dgm:spPr/>
    </dgm:pt>
    <dgm:pt modelId="{8C45DCE2-78DF-461D-BE67-71F4FBF64721}" type="pres">
      <dgm:prSet presAssocID="{B07F308F-0401-4F92-8C1F-C7DA9EA78278}" presName="gear3tx" presStyleLbl="node1" presStyleIdx="2" presStyleCnt="3">
        <dgm:presLayoutVars>
          <dgm:chMax val="1"/>
          <dgm:bulletEnabled val="1"/>
        </dgm:presLayoutVars>
      </dgm:prSet>
      <dgm:spPr/>
    </dgm:pt>
    <dgm:pt modelId="{6F0AB514-63EC-47B5-80DB-343059485589}" type="pres">
      <dgm:prSet presAssocID="{B07F308F-0401-4F92-8C1F-C7DA9EA78278}" presName="gear3srcNode" presStyleLbl="node1" presStyleIdx="2" presStyleCnt="3"/>
      <dgm:spPr/>
    </dgm:pt>
    <dgm:pt modelId="{23DEDB61-2EEE-4966-B1C8-FE3C0A962EB2}" type="pres">
      <dgm:prSet presAssocID="{B07F308F-0401-4F92-8C1F-C7DA9EA78278}" presName="gear3dstNode" presStyleLbl="node1" presStyleIdx="2" presStyleCnt="3"/>
      <dgm:spPr/>
    </dgm:pt>
    <dgm:pt modelId="{71901D1E-5F95-4A81-9F53-75582B0ED9F0}" type="pres">
      <dgm:prSet presAssocID="{F3F40FF6-B4FD-44AD-9C7D-F45EA82BFF87}" presName="connector1" presStyleLbl="sibTrans2D1" presStyleIdx="0" presStyleCnt="3"/>
      <dgm:spPr/>
    </dgm:pt>
    <dgm:pt modelId="{697B53A3-0E31-4639-9907-2D5E4113A00B}" type="pres">
      <dgm:prSet presAssocID="{505E300F-B84A-4B14-8594-2027A6561794}" presName="connector2" presStyleLbl="sibTrans2D1" presStyleIdx="1" presStyleCnt="3"/>
      <dgm:spPr/>
    </dgm:pt>
    <dgm:pt modelId="{FC060BE1-7792-4EFD-8063-DE18181FC3C5}" type="pres">
      <dgm:prSet presAssocID="{0026CE93-469B-447A-8A14-39646E38FADF}" presName="connector3" presStyleLbl="sibTrans2D1" presStyleIdx="2" presStyleCnt="3"/>
      <dgm:spPr/>
    </dgm:pt>
  </dgm:ptLst>
  <dgm:cxnLst>
    <dgm:cxn modelId="{B0DB1E06-ADC8-4C6D-B552-C3E12068D467}" type="presOf" srcId="{0026CE93-469B-447A-8A14-39646E38FADF}" destId="{FC060BE1-7792-4EFD-8063-DE18181FC3C5}" srcOrd="0" destOrd="0" presId="urn:microsoft.com/office/officeart/2005/8/layout/gear1"/>
    <dgm:cxn modelId="{9693EB0A-767E-48B9-A9DB-E7700F33D78D}" srcId="{0AD08F28-8943-489C-9043-DB59E434A6FD}" destId="{B7F74B9C-F0E7-413F-942B-810291C0C554}" srcOrd="0" destOrd="0" parTransId="{C99D2CC2-0C6D-4114-A76D-D1BD234FFAE0}" sibTransId="{F3F40FF6-B4FD-44AD-9C7D-F45EA82BFF87}"/>
    <dgm:cxn modelId="{38168C0D-82AD-410F-B8FE-C50AAC6F8B0B}" type="presOf" srcId="{B07F308F-0401-4F92-8C1F-C7DA9EA78278}" destId="{82C5D7BD-142B-42A8-BE0C-42CCA762CB32}" srcOrd="0" destOrd="0" presId="urn:microsoft.com/office/officeart/2005/8/layout/gear1"/>
    <dgm:cxn modelId="{09A83E15-8BAC-4A03-A679-1806BF68A0DA}" type="presOf" srcId="{B07F308F-0401-4F92-8C1F-C7DA9EA78278}" destId="{6F0AB514-63EC-47B5-80DB-343059485589}" srcOrd="2" destOrd="0" presId="urn:microsoft.com/office/officeart/2005/8/layout/gear1"/>
    <dgm:cxn modelId="{ABE9E016-C9A4-4B30-B63A-73CE598465E2}" type="presOf" srcId="{F3F40FF6-B4FD-44AD-9C7D-F45EA82BFF87}" destId="{71901D1E-5F95-4A81-9F53-75582B0ED9F0}" srcOrd="0" destOrd="0" presId="urn:microsoft.com/office/officeart/2005/8/layout/gear1"/>
    <dgm:cxn modelId="{25986623-1EFE-4A04-9436-FA9E9C422D37}" type="presOf" srcId="{0AD08F28-8943-489C-9043-DB59E434A6FD}" destId="{DF242FCB-8EEB-46DA-9B51-161B2E94B037}" srcOrd="0" destOrd="0" presId="urn:microsoft.com/office/officeart/2005/8/layout/gear1"/>
    <dgm:cxn modelId="{DED98029-478E-4BA6-8CAF-5B1A350BD74F}" type="presOf" srcId="{B7F74B9C-F0E7-413F-942B-810291C0C554}" destId="{A0B2AC4A-A57F-4192-901E-6FBB9B68D353}" srcOrd="1" destOrd="0" presId="urn:microsoft.com/office/officeart/2005/8/layout/gear1"/>
    <dgm:cxn modelId="{4C3B0A39-DE7D-466E-BEB3-4A97BE306FB6}" type="presOf" srcId="{505E300F-B84A-4B14-8594-2027A6561794}" destId="{697B53A3-0E31-4639-9907-2D5E4113A00B}" srcOrd="0" destOrd="0" presId="urn:microsoft.com/office/officeart/2005/8/layout/gear1"/>
    <dgm:cxn modelId="{4C189856-DF66-4271-A840-460CC2BBC1CC}" type="presOf" srcId="{2B4B8E9D-1EA0-4324-BE18-0FA21DD341F7}" destId="{BA307272-6148-4B4E-987D-0B59184FF6F1}" srcOrd="1" destOrd="0" presId="urn:microsoft.com/office/officeart/2005/8/layout/gear1"/>
    <dgm:cxn modelId="{7F557566-EA10-41CA-89AF-4D48CFFAE287}" type="presOf" srcId="{B7F74B9C-F0E7-413F-942B-810291C0C554}" destId="{9726AB0D-AA34-4B9C-9998-B5316B55DD10}" srcOrd="0" destOrd="0" presId="urn:microsoft.com/office/officeart/2005/8/layout/gear1"/>
    <dgm:cxn modelId="{47ACE874-00B9-4851-8CE2-47AB0708A2CC}" type="presOf" srcId="{B7F74B9C-F0E7-413F-942B-810291C0C554}" destId="{359DCC50-0B7C-45E0-B85B-F7B37A43BBFE}" srcOrd="2" destOrd="0" presId="urn:microsoft.com/office/officeart/2005/8/layout/gear1"/>
    <dgm:cxn modelId="{E335F38C-B266-4988-A692-CD28B79CC611}" type="presOf" srcId="{B07F308F-0401-4F92-8C1F-C7DA9EA78278}" destId="{8C45DCE2-78DF-461D-BE67-71F4FBF64721}" srcOrd="1" destOrd="0" presId="urn:microsoft.com/office/officeart/2005/8/layout/gear1"/>
    <dgm:cxn modelId="{76BF5E8E-272D-4679-90E7-37BAD1BDF92F}" srcId="{0AD08F28-8943-489C-9043-DB59E434A6FD}" destId="{B07F308F-0401-4F92-8C1F-C7DA9EA78278}" srcOrd="2" destOrd="0" parTransId="{51A94528-F5D6-4B07-8D5F-F05136C0B038}" sibTransId="{0026CE93-469B-447A-8A14-39646E38FADF}"/>
    <dgm:cxn modelId="{76F49ABA-6111-4280-B147-216CB1BF48D2}" type="presOf" srcId="{2B4B8E9D-1EA0-4324-BE18-0FA21DD341F7}" destId="{2C38A737-58D5-4887-B057-04AF51DEBD75}" srcOrd="0" destOrd="0" presId="urn:microsoft.com/office/officeart/2005/8/layout/gear1"/>
    <dgm:cxn modelId="{B0DB68BD-9154-4DDF-AB6A-0BA2F1A21FA0}" type="presOf" srcId="{2B4B8E9D-1EA0-4324-BE18-0FA21DD341F7}" destId="{C26727F6-E951-4E4E-8CB5-F27BE7F2F214}" srcOrd="2" destOrd="0" presId="urn:microsoft.com/office/officeart/2005/8/layout/gear1"/>
    <dgm:cxn modelId="{63F23FE0-01E9-48A2-90E3-070557410B62}" type="presOf" srcId="{B07F308F-0401-4F92-8C1F-C7DA9EA78278}" destId="{23DEDB61-2EEE-4966-B1C8-FE3C0A962EB2}" srcOrd="3" destOrd="0" presId="urn:microsoft.com/office/officeart/2005/8/layout/gear1"/>
    <dgm:cxn modelId="{D1E831F6-5D4C-436A-9A57-89A67E077385}" srcId="{0AD08F28-8943-489C-9043-DB59E434A6FD}" destId="{2B4B8E9D-1EA0-4324-BE18-0FA21DD341F7}" srcOrd="1" destOrd="0" parTransId="{C1E2D519-6F97-430B-8415-DE2FA6F4656F}" sibTransId="{505E300F-B84A-4B14-8594-2027A6561794}"/>
    <dgm:cxn modelId="{B989B58C-48DF-4870-A20C-583AE06725F1}" type="presParOf" srcId="{DF242FCB-8EEB-46DA-9B51-161B2E94B037}" destId="{9726AB0D-AA34-4B9C-9998-B5316B55DD10}" srcOrd="0" destOrd="0" presId="urn:microsoft.com/office/officeart/2005/8/layout/gear1"/>
    <dgm:cxn modelId="{C33C79AE-C217-40D5-9FC5-D02397BBBE9A}" type="presParOf" srcId="{DF242FCB-8EEB-46DA-9B51-161B2E94B037}" destId="{A0B2AC4A-A57F-4192-901E-6FBB9B68D353}" srcOrd="1" destOrd="0" presId="urn:microsoft.com/office/officeart/2005/8/layout/gear1"/>
    <dgm:cxn modelId="{D2962450-D0AC-4571-B320-AF7FF7EC7FA0}" type="presParOf" srcId="{DF242FCB-8EEB-46DA-9B51-161B2E94B037}" destId="{359DCC50-0B7C-45E0-B85B-F7B37A43BBFE}" srcOrd="2" destOrd="0" presId="urn:microsoft.com/office/officeart/2005/8/layout/gear1"/>
    <dgm:cxn modelId="{C8743E5F-78C9-4820-86A2-E09E35CD1F7F}" type="presParOf" srcId="{DF242FCB-8EEB-46DA-9B51-161B2E94B037}" destId="{2C38A737-58D5-4887-B057-04AF51DEBD75}" srcOrd="3" destOrd="0" presId="urn:microsoft.com/office/officeart/2005/8/layout/gear1"/>
    <dgm:cxn modelId="{74D19310-8164-471D-B454-4F866A1CAFBB}" type="presParOf" srcId="{DF242FCB-8EEB-46DA-9B51-161B2E94B037}" destId="{BA307272-6148-4B4E-987D-0B59184FF6F1}" srcOrd="4" destOrd="0" presId="urn:microsoft.com/office/officeart/2005/8/layout/gear1"/>
    <dgm:cxn modelId="{C58661A9-8750-4BA3-A047-74A5A4DE47E7}" type="presParOf" srcId="{DF242FCB-8EEB-46DA-9B51-161B2E94B037}" destId="{C26727F6-E951-4E4E-8CB5-F27BE7F2F214}" srcOrd="5" destOrd="0" presId="urn:microsoft.com/office/officeart/2005/8/layout/gear1"/>
    <dgm:cxn modelId="{81743217-6E53-4CA0-94AB-3FDAF8B41454}" type="presParOf" srcId="{DF242FCB-8EEB-46DA-9B51-161B2E94B037}" destId="{82C5D7BD-142B-42A8-BE0C-42CCA762CB32}" srcOrd="6" destOrd="0" presId="urn:microsoft.com/office/officeart/2005/8/layout/gear1"/>
    <dgm:cxn modelId="{28A0DAAE-8D24-4F58-AFD9-103C0D1F4286}" type="presParOf" srcId="{DF242FCB-8EEB-46DA-9B51-161B2E94B037}" destId="{8C45DCE2-78DF-461D-BE67-71F4FBF64721}" srcOrd="7" destOrd="0" presId="urn:microsoft.com/office/officeart/2005/8/layout/gear1"/>
    <dgm:cxn modelId="{3E13D5EC-4478-4C46-BA91-33FDB1608AEF}" type="presParOf" srcId="{DF242FCB-8EEB-46DA-9B51-161B2E94B037}" destId="{6F0AB514-63EC-47B5-80DB-343059485589}" srcOrd="8" destOrd="0" presId="urn:microsoft.com/office/officeart/2005/8/layout/gear1"/>
    <dgm:cxn modelId="{6393394F-D04C-411E-AFCA-FCF67E9B66BB}" type="presParOf" srcId="{DF242FCB-8EEB-46DA-9B51-161B2E94B037}" destId="{23DEDB61-2EEE-4966-B1C8-FE3C0A962EB2}" srcOrd="9" destOrd="0" presId="urn:microsoft.com/office/officeart/2005/8/layout/gear1"/>
    <dgm:cxn modelId="{ABD18ADF-C14E-428D-BDE0-B8B3402B5B57}" type="presParOf" srcId="{DF242FCB-8EEB-46DA-9B51-161B2E94B037}" destId="{71901D1E-5F95-4A81-9F53-75582B0ED9F0}" srcOrd="10" destOrd="0" presId="urn:microsoft.com/office/officeart/2005/8/layout/gear1"/>
    <dgm:cxn modelId="{154C0B3D-9FBE-4B16-9E14-76534585F0C0}" type="presParOf" srcId="{DF242FCB-8EEB-46DA-9B51-161B2E94B037}" destId="{697B53A3-0E31-4639-9907-2D5E4113A00B}" srcOrd="11" destOrd="0" presId="urn:microsoft.com/office/officeart/2005/8/layout/gear1"/>
    <dgm:cxn modelId="{374D2D5D-F426-4A3B-A1FF-9201085F1FDA}" type="presParOf" srcId="{DF242FCB-8EEB-46DA-9B51-161B2E94B037}" destId="{FC060BE1-7792-4EFD-8063-DE18181FC3C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7B7AD7-4C24-4594-962C-A1BE5927A5E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C9783D02-D1B4-4181-A2F0-711EB58E73E1}">
      <dgm:prSet phldrT="[Text]" custT="1"/>
      <dgm:spPr>
        <a:solidFill>
          <a:srgbClr val="00B0F0"/>
        </a:solidFill>
      </dgm:spPr>
      <dgm:t>
        <a:bodyPr/>
        <a:lstStyle/>
        <a:p>
          <a:r>
            <a:rPr lang="en-US" sz="2000" b="1" dirty="0" err="1">
              <a:latin typeface="Arial" pitchFamily="34" charset="0"/>
              <a:cs typeface="Arial" pitchFamily="34" charset="0"/>
            </a:rPr>
            <a:t>Nhận</a:t>
          </a:r>
          <a:r>
            <a:rPr lang="en-US" sz="2000" b="1" dirty="0">
              <a:latin typeface="Arial" pitchFamily="34" charset="0"/>
              <a:cs typeface="Arial" pitchFamily="34" charset="0"/>
            </a:rPr>
            <a:t> </a:t>
          </a:r>
          <a:r>
            <a:rPr lang="en-US" sz="2000" b="1" dirty="0" err="1">
              <a:latin typeface="Arial" pitchFamily="34" charset="0"/>
              <a:cs typeface="Arial" pitchFamily="34" charset="0"/>
            </a:rPr>
            <a:t>định</a:t>
          </a:r>
          <a:r>
            <a:rPr lang="en-US" sz="2000" b="1" dirty="0">
              <a:latin typeface="Arial" pitchFamily="34" charset="0"/>
              <a:cs typeface="Arial" pitchFamily="34" charset="0"/>
            </a:rPr>
            <a:t> </a:t>
          </a:r>
          <a:r>
            <a:rPr lang="en-US" sz="2000" b="1" dirty="0" err="1">
              <a:latin typeface="Arial" pitchFamily="34" charset="0"/>
              <a:cs typeface="Arial" pitchFamily="34" charset="0"/>
            </a:rPr>
            <a:t>sai</a:t>
          </a:r>
          <a:endParaRPr lang="en-US" sz="2000" b="1" dirty="0">
            <a:latin typeface="Arial" pitchFamily="34" charset="0"/>
            <a:cs typeface="Arial" pitchFamily="34" charset="0"/>
          </a:endParaRPr>
        </a:p>
      </dgm:t>
    </dgm:pt>
    <dgm:pt modelId="{E5FB526E-60E6-404A-B08C-4592F4BDF8A7}" type="parTrans" cxnId="{990D4AE0-B688-49BD-B75B-48958C1337CF}">
      <dgm:prSet/>
      <dgm:spPr/>
      <dgm:t>
        <a:bodyPr/>
        <a:lstStyle/>
        <a:p>
          <a:endParaRPr lang="en-US"/>
        </a:p>
      </dgm:t>
    </dgm:pt>
    <dgm:pt modelId="{E59850E3-92B4-4299-B824-B78111725EFF}" type="sibTrans" cxnId="{990D4AE0-B688-49BD-B75B-48958C1337CF}">
      <dgm:prSet/>
      <dgm:spPr>
        <a:solidFill>
          <a:srgbClr val="00B050"/>
        </a:solidFill>
      </dgm:spPr>
      <dgm:t>
        <a:bodyPr/>
        <a:lstStyle/>
        <a:p>
          <a:endParaRPr lang="en-US"/>
        </a:p>
      </dgm:t>
    </dgm:pt>
    <dgm:pt modelId="{A338AD05-801D-4F4D-8596-E60F19B1B5E0}">
      <dgm:prSet phldrT="[Text]" custT="1"/>
      <dgm:spPr/>
      <dgm:t>
        <a:bodyPr/>
        <a:lstStyle/>
        <a:p>
          <a:r>
            <a:rPr lang="sv-SE" sz="1800" dirty="0">
              <a:solidFill>
                <a:prstClr val="black"/>
              </a:solidFill>
              <a:latin typeface="Arial" pitchFamily="34" charset="0"/>
              <a:cs typeface="Arial" pitchFamily="34" charset="0"/>
            </a:rPr>
            <a:t>BN thường tỉnh táo </a:t>
          </a:r>
          <a:endParaRPr lang="en-US" sz="1800" dirty="0">
            <a:latin typeface="Arial" pitchFamily="34" charset="0"/>
            <a:cs typeface="Arial" pitchFamily="34" charset="0"/>
          </a:endParaRPr>
        </a:p>
      </dgm:t>
    </dgm:pt>
    <dgm:pt modelId="{FA9BE640-8153-4E1C-B224-5581A3CAD337}" type="parTrans" cxnId="{A8FC7F72-0323-4437-AA1C-DA5462006D93}">
      <dgm:prSet/>
      <dgm:spPr/>
      <dgm:t>
        <a:bodyPr/>
        <a:lstStyle/>
        <a:p>
          <a:endParaRPr lang="en-US"/>
        </a:p>
      </dgm:t>
    </dgm:pt>
    <dgm:pt modelId="{8F3210B5-A7C8-4425-8C40-4B3D7EAEC6E7}" type="sibTrans" cxnId="{A8FC7F72-0323-4437-AA1C-DA5462006D93}">
      <dgm:prSet/>
      <dgm:spPr/>
      <dgm:t>
        <a:bodyPr/>
        <a:lstStyle/>
        <a:p>
          <a:endParaRPr lang="en-US"/>
        </a:p>
      </dgm:t>
    </dgm:pt>
    <dgm:pt modelId="{EBF1F0EE-B573-4004-AFB4-36C953BCE8FD}">
      <dgm:prSet phldrT="[Text]" custT="1"/>
      <dgm:spPr/>
      <dgm:t>
        <a:bodyPr/>
        <a:lstStyle/>
        <a:p>
          <a:r>
            <a:rPr lang="en-US" sz="1800" dirty="0" err="1">
              <a:latin typeface="Arial" pitchFamily="34" charset="0"/>
              <a:cs typeface="Arial" pitchFamily="34" charset="0"/>
            </a:rPr>
            <a:t>Chưa</a:t>
          </a:r>
          <a:r>
            <a:rPr lang="en-US" sz="1800" dirty="0">
              <a:latin typeface="Arial" pitchFamily="34" charset="0"/>
              <a:cs typeface="Arial" pitchFamily="34" charset="0"/>
            </a:rPr>
            <a:t> </a:t>
          </a:r>
          <a:r>
            <a:rPr lang="en-US" sz="1800" dirty="0" err="1">
              <a:latin typeface="Arial" pitchFamily="34" charset="0"/>
              <a:cs typeface="Arial" pitchFamily="34" charset="0"/>
            </a:rPr>
            <a:t>loại</a:t>
          </a:r>
          <a:r>
            <a:rPr lang="en-US" sz="1800" dirty="0">
              <a:latin typeface="Arial" pitchFamily="34" charset="0"/>
              <a:cs typeface="Arial" pitchFamily="34" charset="0"/>
            </a:rPr>
            <a:t> </a:t>
          </a:r>
          <a:r>
            <a:rPr lang="en-US" sz="1800" dirty="0" err="1">
              <a:latin typeface="Arial" pitchFamily="34" charset="0"/>
              <a:cs typeface="Arial" pitchFamily="34" charset="0"/>
            </a:rPr>
            <a:t>trừ</a:t>
          </a:r>
          <a:r>
            <a:rPr lang="en-US" sz="1800" dirty="0">
              <a:latin typeface="Arial" pitchFamily="34" charset="0"/>
              <a:cs typeface="Arial" pitchFamily="34" charset="0"/>
            </a:rPr>
            <a:t> </a:t>
          </a:r>
          <a:r>
            <a:rPr lang="en-US" sz="1800" dirty="0" err="1">
              <a:latin typeface="Arial" pitchFamily="34" charset="0"/>
              <a:cs typeface="Arial" pitchFamily="34" charset="0"/>
            </a:rPr>
            <a:t>nguyên</a:t>
          </a:r>
          <a:r>
            <a:rPr lang="en-US" sz="1800" dirty="0">
              <a:latin typeface="Arial" pitchFamily="34" charset="0"/>
              <a:cs typeface="Arial" pitchFamily="34" charset="0"/>
            </a:rPr>
            <a:t> </a:t>
          </a:r>
          <a:r>
            <a:rPr lang="en-US" sz="1800" dirty="0" err="1">
              <a:latin typeface="Arial" pitchFamily="34" charset="0"/>
              <a:cs typeface="Arial" pitchFamily="34" charset="0"/>
            </a:rPr>
            <a:t>nhân</a:t>
          </a:r>
          <a:r>
            <a:rPr lang="en-US" sz="1800" dirty="0">
              <a:latin typeface="Arial" pitchFamily="34" charset="0"/>
              <a:cs typeface="Arial" pitchFamily="34" charset="0"/>
            </a:rPr>
            <a:t> </a:t>
          </a:r>
          <a:r>
            <a:rPr lang="en-US" sz="1800" dirty="0" err="1">
              <a:latin typeface="Arial" pitchFamily="34" charset="0"/>
              <a:cs typeface="Arial" pitchFamily="34" charset="0"/>
            </a:rPr>
            <a:t>khác</a:t>
          </a:r>
          <a:endParaRPr lang="en-US" sz="1800" dirty="0">
            <a:latin typeface="Arial" pitchFamily="34" charset="0"/>
            <a:cs typeface="Arial" pitchFamily="34" charset="0"/>
          </a:endParaRPr>
        </a:p>
      </dgm:t>
    </dgm:pt>
    <dgm:pt modelId="{AE9505B1-BAE6-49A4-B856-52E71288CB08}" type="parTrans" cxnId="{8A17AF74-9F89-4785-8D9A-C0BB0C1C78E2}">
      <dgm:prSet/>
      <dgm:spPr/>
      <dgm:t>
        <a:bodyPr/>
        <a:lstStyle/>
        <a:p>
          <a:endParaRPr lang="en-US"/>
        </a:p>
      </dgm:t>
    </dgm:pt>
    <dgm:pt modelId="{F4E28946-1E7E-4C27-9A32-95E76FF1F59A}" type="sibTrans" cxnId="{8A17AF74-9F89-4785-8D9A-C0BB0C1C78E2}">
      <dgm:prSet/>
      <dgm:spPr/>
      <dgm:t>
        <a:bodyPr/>
        <a:lstStyle/>
        <a:p>
          <a:endParaRPr lang="en-US"/>
        </a:p>
      </dgm:t>
    </dgm:pt>
    <dgm:pt modelId="{EAE8BC3D-DF0C-4C3E-947B-27A5C044E1C3}">
      <dgm:prSet phldrT="[Text]" custT="1"/>
      <dgm:spPr>
        <a:solidFill>
          <a:srgbClr val="00B0F0"/>
        </a:solidFill>
      </dgm:spPr>
      <dgm:t>
        <a:bodyPr/>
        <a:lstStyle/>
        <a:p>
          <a:r>
            <a:rPr lang="en-US" sz="2000" b="1" dirty="0" err="1">
              <a:latin typeface="Arial" pitchFamily="34" charset="0"/>
              <a:cs typeface="Arial" pitchFamily="34" charset="0"/>
            </a:rPr>
            <a:t>Hậu</a:t>
          </a:r>
          <a:r>
            <a:rPr lang="en-US" sz="2000" b="1" dirty="0">
              <a:latin typeface="Arial" pitchFamily="34" charset="0"/>
              <a:cs typeface="Arial" pitchFamily="34" charset="0"/>
            </a:rPr>
            <a:t> </a:t>
          </a:r>
          <a:r>
            <a:rPr lang="en-US" sz="2000" b="1" dirty="0" err="1">
              <a:latin typeface="Arial" pitchFamily="34" charset="0"/>
              <a:cs typeface="Arial" pitchFamily="34" charset="0"/>
            </a:rPr>
            <a:t>quả</a:t>
          </a:r>
          <a:endParaRPr lang="en-US" sz="2000" b="1" dirty="0">
            <a:latin typeface="Arial" pitchFamily="34" charset="0"/>
            <a:cs typeface="Arial" pitchFamily="34" charset="0"/>
          </a:endParaRPr>
        </a:p>
      </dgm:t>
    </dgm:pt>
    <dgm:pt modelId="{4B6FD9A1-5BF4-4343-83DB-A43495E73764}" type="parTrans" cxnId="{00394078-F6DD-4EE2-9F20-6E199AC21695}">
      <dgm:prSet/>
      <dgm:spPr/>
      <dgm:t>
        <a:bodyPr/>
        <a:lstStyle/>
        <a:p>
          <a:endParaRPr lang="en-US"/>
        </a:p>
      </dgm:t>
    </dgm:pt>
    <dgm:pt modelId="{B5911879-8FCA-47AE-BA75-742802E8D50F}" type="sibTrans" cxnId="{00394078-F6DD-4EE2-9F20-6E199AC21695}">
      <dgm:prSet/>
      <dgm:spPr/>
      <dgm:t>
        <a:bodyPr/>
        <a:lstStyle/>
        <a:p>
          <a:endParaRPr lang="en-US"/>
        </a:p>
      </dgm:t>
    </dgm:pt>
    <dgm:pt modelId="{7177D74B-5934-4548-81C9-2C408EB7D67B}">
      <dgm:prSet phldrT="[Text]" custT="1"/>
      <dgm:spPr/>
      <dgm:t>
        <a:bodyPr/>
        <a:lstStyle/>
        <a:p>
          <a:r>
            <a:rPr lang="sv-SE" sz="1800" b="1" dirty="0">
              <a:solidFill>
                <a:srgbClr val="FF0000"/>
              </a:solidFill>
              <a:latin typeface="Arial" pitchFamily="34" charset="0"/>
              <a:cs typeface="Arial" pitchFamily="34" charset="0"/>
            </a:rPr>
            <a:t>Sốc mất bù</a:t>
          </a:r>
          <a:endParaRPr lang="en-US" sz="1800" dirty="0"/>
        </a:p>
      </dgm:t>
    </dgm:pt>
    <dgm:pt modelId="{E2C4449B-7FD7-46C8-9CA6-77E7807F763F}" type="parTrans" cxnId="{EED76515-8445-43BB-AF9C-5E28FC2D7F29}">
      <dgm:prSet/>
      <dgm:spPr/>
      <dgm:t>
        <a:bodyPr/>
        <a:lstStyle/>
        <a:p>
          <a:endParaRPr lang="en-US"/>
        </a:p>
      </dgm:t>
    </dgm:pt>
    <dgm:pt modelId="{B009D439-31B1-4041-B639-5BD8FC892AB0}" type="sibTrans" cxnId="{EED76515-8445-43BB-AF9C-5E28FC2D7F29}">
      <dgm:prSet/>
      <dgm:spPr/>
      <dgm:t>
        <a:bodyPr/>
        <a:lstStyle/>
        <a:p>
          <a:endParaRPr lang="en-US"/>
        </a:p>
      </dgm:t>
    </dgm:pt>
    <dgm:pt modelId="{1CAAAF89-0D50-40FD-B18C-42C3EAB9DC40}">
      <dgm:prSet custT="1"/>
      <dgm:spPr/>
      <dgm:t>
        <a:bodyPr/>
        <a:lstStyle/>
        <a:p>
          <a:r>
            <a:rPr lang="sv-SE" sz="1800" dirty="0">
              <a:solidFill>
                <a:prstClr val="black"/>
              </a:solidFill>
              <a:latin typeface="Arial" pitchFamily="34" charset="0"/>
              <a:cs typeface="Arial" pitchFamily="34" charset="0"/>
            </a:rPr>
            <a:t>HATT bình thường </a:t>
          </a:r>
        </a:p>
      </dgm:t>
    </dgm:pt>
    <dgm:pt modelId="{75443A2E-4682-4E6B-903C-004DF7C20BB4}" type="parTrans" cxnId="{CFB671DF-44A1-406D-BF39-EF4F454A848F}">
      <dgm:prSet/>
      <dgm:spPr/>
      <dgm:t>
        <a:bodyPr/>
        <a:lstStyle/>
        <a:p>
          <a:endParaRPr lang="en-US"/>
        </a:p>
      </dgm:t>
    </dgm:pt>
    <dgm:pt modelId="{80C61751-4739-4BAB-86B6-31442934A71D}" type="sibTrans" cxnId="{CFB671DF-44A1-406D-BF39-EF4F454A848F}">
      <dgm:prSet/>
      <dgm:spPr/>
      <dgm:t>
        <a:bodyPr/>
        <a:lstStyle/>
        <a:p>
          <a:endParaRPr lang="en-US"/>
        </a:p>
      </dgm:t>
    </dgm:pt>
    <dgm:pt modelId="{BE32485B-54BC-487A-B0D1-52D15E3B1C74}">
      <dgm:prSet phldrT="[Text]" custT="1"/>
      <dgm:spPr/>
      <dgm:t>
        <a:bodyPr/>
        <a:lstStyle/>
        <a:p>
          <a:r>
            <a:rPr lang="sv-SE" sz="1800" b="1" dirty="0">
              <a:solidFill>
                <a:srgbClr val="FF0000"/>
              </a:solidFill>
              <a:latin typeface="Arial" pitchFamily="34" charset="0"/>
              <a:cs typeface="Arial" pitchFamily="34" charset="0"/>
            </a:rPr>
            <a:t>Suy đa tạng          </a:t>
          </a:r>
          <a:r>
            <a:rPr lang="sv-SE" sz="1800" dirty="0">
              <a:solidFill>
                <a:srgbClr val="FF0000"/>
              </a:solidFill>
              <a:latin typeface="Arial" pitchFamily="34" charset="0"/>
              <a:cs typeface="Arial" pitchFamily="34" charset="0"/>
            </a:rPr>
            <a:t>→ </a:t>
          </a:r>
          <a:r>
            <a:rPr lang="sv-SE" sz="1800" dirty="0">
              <a:solidFill>
                <a:prstClr val="black"/>
              </a:solidFill>
              <a:latin typeface="Arial" pitchFamily="34" charset="0"/>
              <a:cs typeface="Arial" pitchFamily="34" charset="0"/>
            </a:rPr>
            <a:t>khó xử trí</a:t>
          </a:r>
          <a:endParaRPr lang="en-US" sz="1800" dirty="0"/>
        </a:p>
      </dgm:t>
    </dgm:pt>
    <dgm:pt modelId="{8C10543B-2069-4A9C-A156-B2B2275BB55E}" type="parTrans" cxnId="{28A99C87-C9CD-4BF7-B459-02E8BA7F9CB1}">
      <dgm:prSet/>
      <dgm:spPr/>
      <dgm:t>
        <a:bodyPr/>
        <a:lstStyle/>
        <a:p>
          <a:endParaRPr lang="en-US"/>
        </a:p>
      </dgm:t>
    </dgm:pt>
    <dgm:pt modelId="{F25721A3-1B09-40DF-9501-95E6496E2994}" type="sibTrans" cxnId="{28A99C87-C9CD-4BF7-B459-02E8BA7F9CB1}">
      <dgm:prSet/>
      <dgm:spPr/>
      <dgm:t>
        <a:bodyPr/>
        <a:lstStyle/>
        <a:p>
          <a:endParaRPr lang="en-US"/>
        </a:p>
      </dgm:t>
    </dgm:pt>
    <dgm:pt modelId="{60F0C0E5-1C1D-4D05-888A-8B28424FD9A3}" type="pres">
      <dgm:prSet presAssocID="{DB7B7AD7-4C24-4594-962C-A1BE5927A5EA}" presName="Name0" presStyleCnt="0">
        <dgm:presLayoutVars>
          <dgm:dir/>
          <dgm:animLvl val="lvl"/>
          <dgm:resizeHandles val="exact"/>
        </dgm:presLayoutVars>
      </dgm:prSet>
      <dgm:spPr/>
    </dgm:pt>
    <dgm:pt modelId="{5651BA51-43F9-4C8B-ABB0-662551592985}" type="pres">
      <dgm:prSet presAssocID="{DB7B7AD7-4C24-4594-962C-A1BE5927A5EA}" presName="tSp" presStyleCnt="0"/>
      <dgm:spPr/>
    </dgm:pt>
    <dgm:pt modelId="{D5510595-922D-4BA1-B765-57E1013948FC}" type="pres">
      <dgm:prSet presAssocID="{DB7B7AD7-4C24-4594-962C-A1BE5927A5EA}" presName="bSp" presStyleCnt="0"/>
      <dgm:spPr/>
    </dgm:pt>
    <dgm:pt modelId="{0A5F097C-8B2F-48A7-8A60-5C2D826DF311}" type="pres">
      <dgm:prSet presAssocID="{DB7B7AD7-4C24-4594-962C-A1BE5927A5EA}" presName="process" presStyleCnt="0"/>
      <dgm:spPr/>
    </dgm:pt>
    <dgm:pt modelId="{8CD2FD8A-AA28-47D6-A658-1A092F37DD15}" type="pres">
      <dgm:prSet presAssocID="{C9783D02-D1B4-4181-A2F0-711EB58E73E1}" presName="composite1" presStyleCnt="0"/>
      <dgm:spPr/>
    </dgm:pt>
    <dgm:pt modelId="{9B9D420E-8B33-4166-A5E9-AD847853473E}" type="pres">
      <dgm:prSet presAssocID="{C9783D02-D1B4-4181-A2F0-711EB58E73E1}" presName="dummyNode1" presStyleLbl="node1" presStyleIdx="0" presStyleCnt="2"/>
      <dgm:spPr/>
    </dgm:pt>
    <dgm:pt modelId="{705DA376-B3C4-4A34-AE7C-3BE915C10E89}" type="pres">
      <dgm:prSet presAssocID="{C9783D02-D1B4-4181-A2F0-711EB58E73E1}" presName="childNode1" presStyleLbl="bgAcc1" presStyleIdx="0" presStyleCnt="2" custScaleX="130234">
        <dgm:presLayoutVars>
          <dgm:bulletEnabled val="1"/>
        </dgm:presLayoutVars>
      </dgm:prSet>
      <dgm:spPr/>
    </dgm:pt>
    <dgm:pt modelId="{016904E3-8FC8-4767-AEF1-F16F52834D05}" type="pres">
      <dgm:prSet presAssocID="{C9783D02-D1B4-4181-A2F0-711EB58E73E1}" presName="childNode1tx" presStyleLbl="bgAcc1" presStyleIdx="0" presStyleCnt="2">
        <dgm:presLayoutVars>
          <dgm:bulletEnabled val="1"/>
        </dgm:presLayoutVars>
      </dgm:prSet>
      <dgm:spPr/>
    </dgm:pt>
    <dgm:pt modelId="{778FE42A-65AA-4306-A382-DF7898DDB391}" type="pres">
      <dgm:prSet presAssocID="{C9783D02-D1B4-4181-A2F0-711EB58E73E1}" presName="parentNode1" presStyleLbl="node1" presStyleIdx="0" presStyleCnt="2" custScaleX="98864">
        <dgm:presLayoutVars>
          <dgm:chMax val="1"/>
          <dgm:bulletEnabled val="1"/>
        </dgm:presLayoutVars>
      </dgm:prSet>
      <dgm:spPr/>
    </dgm:pt>
    <dgm:pt modelId="{942F2981-486D-412F-AE8F-C885EBA31290}" type="pres">
      <dgm:prSet presAssocID="{C9783D02-D1B4-4181-A2F0-711EB58E73E1}" presName="connSite1" presStyleCnt="0"/>
      <dgm:spPr/>
    </dgm:pt>
    <dgm:pt modelId="{2F7ECE06-7D94-48FD-AC30-64B3158C296A}" type="pres">
      <dgm:prSet presAssocID="{E59850E3-92B4-4299-B824-B78111725EFF}" presName="Name9" presStyleLbl="sibTrans2D1" presStyleIdx="0" presStyleCnt="1" custAng="20849025" custScaleX="114163" custLinFactNeighborX="1573" custLinFactNeighborY="-4733"/>
      <dgm:spPr/>
    </dgm:pt>
    <dgm:pt modelId="{A8016EE1-889D-470A-918D-0D48D835F578}" type="pres">
      <dgm:prSet presAssocID="{EAE8BC3D-DF0C-4C3E-947B-27A5C044E1C3}" presName="composite2" presStyleCnt="0"/>
      <dgm:spPr/>
    </dgm:pt>
    <dgm:pt modelId="{211C7F14-A694-4963-9E94-7D3C4D1ECC14}" type="pres">
      <dgm:prSet presAssocID="{EAE8BC3D-DF0C-4C3E-947B-27A5C044E1C3}" presName="dummyNode2" presStyleLbl="node1" presStyleIdx="0" presStyleCnt="2"/>
      <dgm:spPr/>
    </dgm:pt>
    <dgm:pt modelId="{03AF06C5-9141-4B88-A4A3-A711DD2AA91C}" type="pres">
      <dgm:prSet presAssocID="{EAE8BC3D-DF0C-4C3E-947B-27A5C044E1C3}" presName="childNode2" presStyleLbl="bgAcc1" presStyleIdx="1" presStyleCnt="2" custScaleX="125923">
        <dgm:presLayoutVars>
          <dgm:bulletEnabled val="1"/>
        </dgm:presLayoutVars>
      </dgm:prSet>
      <dgm:spPr/>
    </dgm:pt>
    <dgm:pt modelId="{0D6B64BD-174A-4602-9A81-3773BBAB11D3}" type="pres">
      <dgm:prSet presAssocID="{EAE8BC3D-DF0C-4C3E-947B-27A5C044E1C3}" presName="childNode2tx" presStyleLbl="bgAcc1" presStyleIdx="1" presStyleCnt="2">
        <dgm:presLayoutVars>
          <dgm:bulletEnabled val="1"/>
        </dgm:presLayoutVars>
      </dgm:prSet>
      <dgm:spPr/>
    </dgm:pt>
    <dgm:pt modelId="{2CB3FFE9-E5FC-418D-BED1-AD152051D9B8}" type="pres">
      <dgm:prSet presAssocID="{EAE8BC3D-DF0C-4C3E-947B-27A5C044E1C3}" presName="parentNode2" presStyleLbl="node1" presStyleIdx="1" presStyleCnt="2" custScaleX="92667">
        <dgm:presLayoutVars>
          <dgm:chMax val="0"/>
          <dgm:bulletEnabled val="1"/>
        </dgm:presLayoutVars>
      </dgm:prSet>
      <dgm:spPr/>
    </dgm:pt>
    <dgm:pt modelId="{8A976D3A-DE5E-4FDB-A895-CB045C446EB6}" type="pres">
      <dgm:prSet presAssocID="{EAE8BC3D-DF0C-4C3E-947B-27A5C044E1C3}" presName="connSite2" presStyleCnt="0"/>
      <dgm:spPr/>
    </dgm:pt>
  </dgm:ptLst>
  <dgm:cxnLst>
    <dgm:cxn modelId="{F2A12913-6162-4207-8831-5F79E5197202}" type="presOf" srcId="{1CAAAF89-0D50-40FD-B18C-42C3EAB9DC40}" destId="{705DA376-B3C4-4A34-AE7C-3BE915C10E89}" srcOrd="0" destOrd="1" presId="urn:microsoft.com/office/officeart/2005/8/layout/hProcess4"/>
    <dgm:cxn modelId="{EED76515-8445-43BB-AF9C-5E28FC2D7F29}" srcId="{EAE8BC3D-DF0C-4C3E-947B-27A5C044E1C3}" destId="{7177D74B-5934-4548-81C9-2C408EB7D67B}" srcOrd="0" destOrd="0" parTransId="{E2C4449B-7FD7-46C8-9CA6-77E7807F763F}" sibTransId="{B009D439-31B1-4041-B639-5BD8FC892AB0}"/>
    <dgm:cxn modelId="{3CB05318-4DD1-428D-A9D2-DCFEEAC56A79}" type="presOf" srcId="{C9783D02-D1B4-4181-A2F0-711EB58E73E1}" destId="{778FE42A-65AA-4306-A382-DF7898DDB391}" srcOrd="0" destOrd="0" presId="urn:microsoft.com/office/officeart/2005/8/layout/hProcess4"/>
    <dgm:cxn modelId="{0962A021-DEB2-4D9E-BC47-21CF9148FF98}" type="presOf" srcId="{7177D74B-5934-4548-81C9-2C408EB7D67B}" destId="{0D6B64BD-174A-4602-9A81-3773BBAB11D3}" srcOrd="1" destOrd="0" presId="urn:microsoft.com/office/officeart/2005/8/layout/hProcess4"/>
    <dgm:cxn modelId="{E4B8BF30-5743-4018-A35C-6A7910D963EF}" type="presOf" srcId="{DB7B7AD7-4C24-4594-962C-A1BE5927A5EA}" destId="{60F0C0E5-1C1D-4D05-888A-8B28424FD9A3}" srcOrd="0" destOrd="0" presId="urn:microsoft.com/office/officeart/2005/8/layout/hProcess4"/>
    <dgm:cxn modelId="{CFCAA53F-F8D2-49EE-82EC-312CFE867B5E}" type="presOf" srcId="{BE32485B-54BC-487A-B0D1-52D15E3B1C74}" destId="{03AF06C5-9141-4B88-A4A3-A711DD2AA91C}" srcOrd="0" destOrd="1" presId="urn:microsoft.com/office/officeart/2005/8/layout/hProcess4"/>
    <dgm:cxn modelId="{FA658658-197F-499F-9620-1030340C3596}" type="presOf" srcId="{EBF1F0EE-B573-4004-AFB4-36C953BCE8FD}" destId="{016904E3-8FC8-4767-AEF1-F16F52834D05}" srcOrd="1" destOrd="2" presId="urn:microsoft.com/office/officeart/2005/8/layout/hProcess4"/>
    <dgm:cxn modelId="{98404D5F-0F25-4548-BC84-AF38AEA5D160}" type="presOf" srcId="{BE32485B-54BC-487A-B0D1-52D15E3B1C74}" destId="{0D6B64BD-174A-4602-9A81-3773BBAB11D3}" srcOrd="1" destOrd="1" presId="urn:microsoft.com/office/officeart/2005/8/layout/hProcess4"/>
    <dgm:cxn modelId="{A8FC7F72-0323-4437-AA1C-DA5462006D93}" srcId="{C9783D02-D1B4-4181-A2F0-711EB58E73E1}" destId="{A338AD05-801D-4F4D-8596-E60F19B1B5E0}" srcOrd="0" destOrd="0" parTransId="{FA9BE640-8153-4E1C-B224-5581A3CAD337}" sibTransId="{8F3210B5-A7C8-4425-8C40-4B3D7EAEC6E7}"/>
    <dgm:cxn modelId="{8A17AF74-9F89-4785-8D9A-C0BB0C1C78E2}" srcId="{C9783D02-D1B4-4181-A2F0-711EB58E73E1}" destId="{EBF1F0EE-B573-4004-AFB4-36C953BCE8FD}" srcOrd="2" destOrd="0" parTransId="{AE9505B1-BAE6-49A4-B856-52E71288CB08}" sibTransId="{F4E28946-1E7E-4C27-9A32-95E76FF1F59A}"/>
    <dgm:cxn modelId="{00394078-F6DD-4EE2-9F20-6E199AC21695}" srcId="{DB7B7AD7-4C24-4594-962C-A1BE5927A5EA}" destId="{EAE8BC3D-DF0C-4C3E-947B-27A5C044E1C3}" srcOrd="1" destOrd="0" parTransId="{4B6FD9A1-5BF4-4343-83DB-A43495E73764}" sibTransId="{B5911879-8FCA-47AE-BA75-742802E8D50F}"/>
    <dgm:cxn modelId="{28A99C87-C9CD-4BF7-B459-02E8BA7F9CB1}" srcId="{EAE8BC3D-DF0C-4C3E-947B-27A5C044E1C3}" destId="{BE32485B-54BC-487A-B0D1-52D15E3B1C74}" srcOrd="1" destOrd="0" parTransId="{8C10543B-2069-4A9C-A156-B2B2275BB55E}" sibTransId="{F25721A3-1B09-40DF-9501-95E6496E2994}"/>
    <dgm:cxn modelId="{46CAE38D-ED50-4A47-A5C1-4E5B2DB89043}" type="presOf" srcId="{A338AD05-801D-4F4D-8596-E60F19B1B5E0}" destId="{016904E3-8FC8-4767-AEF1-F16F52834D05}" srcOrd="1" destOrd="0" presId="urn:microsoft.com/office/officeart/2005/8/layout/hProcess4"/>
    <dgm:cxn modelId="{13A9E1A2-E7E3-44DA-AEAD-2C740FC8FFC4}" type="presOf" srcId="{A338AD05-801D-4F4D-8596-E60F19B1B5E0}" destId="{705DA376-B3C4-4A34-AE7C-3BE915C10E89}" srcOrd="0" destOrd="0" presId="urn:microsoft.com/office/officeart/2005/8/layout/hProcess4"/>
    <dgm:cxn modelId="{6E2C21CE-C861-4325-9DE6-4A6F72D01CEE}" type="presOf" srcId="{E59850E3-92B4-4299-B824-B78111725EFF}" destId="{2F7ECE06-7D94-48FD-AC30-64B3158C296A}" srcOrd="0" destOrd="0" presId="urn:microsoft.com/office/officeart/2005/8/layout/hProcess4"/>
    <dgm:cxn modelId="{A2D649DC-28A0-4B36-86D8-4345516D6AB2}" type="presOf" srcId="{EBF1F0EE-B573-4004-AFB4-36C953BCE8FD}" destId="{705DA376-B3C4-4A34-AE7C-3BE915C10E89}" srcOrd="0" destOrd="2" presId="urn:microsoft.com/office/officeart/2005/8/layout/hProcess4"/>
    <dgm:cxn modelId="{CFB671DF-44A1-406D-BF39-EF4F454A848F}" srcId="{C9783D02-D1B4-4181-A2F0-711EB58E73E1}" destId="{1CAAAF89-0D50-40FD-B18C-42C3EAB9DC40}" srcOrd="1" destOrd="0" parTransId="{75443A2E-4682-4E6B-903C-004DF7C20BB4}" sibTransId="{80C61751-4739-4BAB-86B6-31442934A71D}"/>
    <dgm:cxn modelId="{990D4AE0-B688-49BD-B75B-48958C1337CF}" srcId="{DB7B7AD7-4C24-4594-962C-A1BE5927A5EA}" destId="{C9783D02-D1B4-4181-A2F0-711EB58E73E1}" srcOrd="0" destOrd="0" parTransId="{E5FB526E-60E6-404A-B08C-4592F4BDF8A7}" sibTransId="{E59850E3-92B4-4299-B824-B78111725EFF}"/>
    <dgm:cxn modelId="{D65058E1-B18C-4B75-84C3-8802D9ECB4CC}" type="presOf" srcId="{7177D74B-5934-4548-81C9-2C408EB7D67B}" destId="{03AF06C5-9141-4B88-A4A3-A711DD2AA91C}" srcOrd="0" destOrd="0" presId="urn:microsoft.com/office/officeart/2005/8/layout/hProcess4"/>
    <dgm:cxn modelId="{676AECE1-1BB5-440D-98FA-DA05E453259F}" type="presOf" srcId="{1CAAAF89-0D50-40FD-B18C-42C3EAB9DC40}" destId="{016904E3-8FC8-4767-AEF1-F16F52834D05}" srcOrd="1" destOrd="1" presId="urn:microsoft.com/office/officeart/2005/8/layout/hProcess4"/>
    <dgm:cxn modelId="{36E371EC-5A5D-477B-8366-61D0871E3D59}" type="presOf" srcId="{EAE8BC3D-DF0C-4C3E-947B-27A5C044E1C3}" destId="{2CB3FFE9-E5FC-418D-BED1-AD152051D9B8}" srcOrd="0" destOrd="0" presId="urn:microsoft.com/office/officeart/2005/8/layout/hProcess4"/>
    <dgm:cxn modelId="{8919D0E7-C0D3-4241-A834-FB8538CC82BE}" type="presParOf" srcId="{60F0C0E5-1C1D-4D05-888A-8B28424FD9A3}" destId="{5651BA51-43F9-4C8B-ABB0-662551592985}" srcOrd="0" destOrd="0" presId="urn:microsoft.com/office/officeart/2005/8/layout/hProcess4"/>
    <dgm:cxn modelId="{FC2F5CAA-B95E-4D54-98A8-A028ACC96E19}" type="presParOf" srcId="{60F0C0E5-1C1D-4D05-888A-8B28424FD9A3}" destId="{D5510595-922D-4BA1-B765-57E1013948FC}" srcOrd="1" destOrd="0" presId="urn:microsoft.com/office/officeart/2005/8/layout/hProcess4"/>
    <dgm:cxn modelId="{FE9499C9-CA22-4C8E-9A48-A339EF438938}" type="presParOf" srcId="{60F0C0E5-1C1D-4D05-888A-8B28424FD9A3}" destId="{0A5F097C-8B2F-48A7-8A60-5C2D826DF311}" srcOrd="2" destOrd="0" presId="urn:microsoft.com/office/officeart/2005/8/layout/hProcess4"/>
    <dgm:cxn modelId="{B804FC5E-34C2-4129-B2E2-53998395080D}" type="presParOf" srcId="{0A5F097C-8B2F-48A7-8A60-5C2D826DF311}" destId="{8CD2FD8A-AA28-47D6-A658-1A092F37DD15}" srcOrd="0" destOrd="0" presId="urn:microsoft.com/office/officeart/2005/8/layout/hProcess4"/>
    <dgm:cxn modelId="{875EC336-0C3D-4A4A-8951-539CC7BD004E}" type="presParOf" srcId="{8CD2FD8A-AA28-47D6-A658-1A092F37DD15}" destId="{9B9D420E-8B33-4166-A5E9-AD847853473E}" srcOrd="0" destOrd="0" presId="urn:microsoft.com/office/officeart/2005/8/layout/hProcess4"/>
    <dgm:cxn modelId="{1D9A00AA-B6B0-45F9-BA45-DE1890C65403}" type="presParOf" srcId="{8CD2FD8A-AA28-47D6-A658-1A092F37DD15}" destId="{705DA376-B3C4-4A34-AE7C-3BE915C10E89}" srcOrd="1" destOrd="0" presId="urn:microsoft.com/office/officeart/2005/8/layout/hProcess4"/>
    <dgm:cxn modelId="{FA0571AF-413D-4E27-B4F7-4C63A43B207E}" type="presParOf" srcId="{8CD2FD8A-AA28-47D6-A658-1A092F37DD15}" destId="{016904E3-8FC8-4767-AEF1-F16F52834D05}" srcOrd="2" destOrd="0" presId="urn:microsoft.com/office/officeart/2005/8/layout/hProcess4"/>
    <dgm:cxn modelId="{59B274CC-A12B-4535-9F7C-E110671BEEC4}" type="presParOf" srcId="{8CD2FD8A-AA28-47D6-A658-1A092F37DD15}" destId="{778FE42A-65AA-4306-A382-DF7898DDB391}" srcOrd="3" destOrd="0" presId="urn:microsoft.com/office/officeart/2005/8/layout/hProcess4"/>
    <dgm:cxn modelId="{2B082FA5-90A5-4E32-815E-90D4D372D616}" type="presParOf" srcId="{8CD2FD8A-AA28-47D6-A658-1A092F37DD15}" destId="{942F2981-486D-412F-AE8F-C885EBA31290}" srcOrd="4" destOrd="0" presId="urn:microsoft.com/office/officeart/2005/8/layout/hProcess4"/>
    <dgm:cxn modelId="{4FFB93F5-21C3-420E-8860-8A8B3D9977FC}" type="presParOf" srcId="{0A5F097C-8B2F-48A7-8A60-5C2D826DF311}" destId="{2F7ECE06-7D94-48FD-AC30-64B3158C296A}" srcOrd="1" destOrd="0" presId="urn:microsoft.com/office/officeart/2005/8/layout/hProcess4"/>
    <dgm:cxn modelId="{E14A19AD-851B-41EF-AB0C-F90CDF62F8E8}" type="presParOf" srcId="{0A5F097C-8B2F-48A7-8A60-5C2D826DF311}" destId="{A8016EE1-889D-470A-918D-0D48D835F578}" srcOrd="2" destOrd="0" presId="urn:microsoft.com/office/officeart/2005/8/layout/hProcess4"/>
    <dgm:cxn modelId="{AAB825EE-A1A4-462A-8022-61FE0D2A77BD}" type="presParOf" srcId="{A8016EE1-889D-470A-918D-0D48D835F578}" destId="{211C7F14-A694-4963-9E94-7D3C4D1ECC14}" srcOrd="0" destOrd="0" presId="urn:microsoft.com/office/officeart/2005/8/layout/hProcess4"/>
    <dgm:cxn modelId="{91E52B31-BFA8-41FA-8A1A-1F4B0EEFDEB0}" type="presParOf" srcId="{A8016EE1-889D-470A-918D-0D48D835F578}" destId="{03AF06C5-9141-4B88-A4A3-A711DD2AA91C}" srcOrd="1" destOrd="0" presId="urn:microsoft.com/office/officeart/2005/8/layout/hProcess4"/>
    <dgm:cxn modelId="{88B25444-5723-4858-9081-EA49BC0EB0F3}" type="presParOf" srcId="{A8016EE1-889D-470A-918D-0D48D835F578}" destId="{0D6B64BD-174A-4602-9A81-3773BBAB11D3}" srcOrd="2" destOrd="0" presId="urn:microsoft.com/office/officeart/2005/8/layout/hProcess4"/>
    <dgm:cxn modelId="{36B5D609-08B9-45D9-B046-2EC8C956F5A1}" type="presParOf" srcId="{A8016EE1-889D-470A-918D-0D48D835F578}" destId="{2CB3FFE9-E5FC-418D-BED1-AD152051D9B8}" srcOrd="3" destOrd="0" presId="urn:microsoft.com/office/officeart/2005/8/layout/hProcess4"/>
    <dgm:cxn modelId="{C168140C-F59B-4509-8201-422218AA149B}" type="presParOf" srcId="{A8016EE1-889D-470A-918D-0D48D835F578}" destId="{8A976D3A-DE5E-4FDB-A895-CB045C446EB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2B458C-BC40-45A6-8A19-CA6B6A1A4FE2}" type="doc">
      <dgm:prSet loTypeId="urn:microsoft.com/office/officeart/2005/8/layout/vList6" loCatId="process" qsTypeId="urn:microsoft.com/office/officeart/2005/8/quickstyle/simple1#3" qsCatId="simple" csTypeId="urn:microsoft.com/office/officeart/2005/8/colors/colorful1#3" csCatId="accent1" phldr="1"/>
      <dgm:spPr/>
      <dgm:t>
        <a:bodyPr/>
        <a:lstStyle/>
        <a:p>
          <a:endParaRPr lang="en-US"/>
        </a:p>
      </dgm:t>
    </dgm:pt>
    <dgm:pt modelId="{49A999F3-5393-483C-B555-B31850A91A85}">
      <dgm:prSet phldrT="[Text]" phldr="0" custT="0"/>
      <dgm:spPr/>
      <dgm:t>
        <a:bodyPr vert="horz" wrap="square"/>
        <a:lstStyle/>
        <a:p>
          <a:pPr>
            <a:lnSpc>
              <a:spcPct val="100000"/>
            </a:lnSpc>
            <a:spcBef>
              <a:spcPct val="0"/>
            </a:spcBef>
            <a:spcAft>
              <a:spcPct val="35000"/>
            </a:spcAft>
          </a:pPr>
          <a:r>
            <a:rPr lang="vi-VN" altLang="en-US" dirty="0">
              <a:latin typeface="Arial" panose="020B0604020202020204" pitchFamily="34" charset="0"/>
              <a:cs typeface="Arial" panose="020B0604020202020204" pitchFamily="34" charset="0"/>
            </a:rPr>
            <a:t>Lâm sàng</a:t>
          </a:r>
        </a:p>
      </dgm:t>
    </dgm:pt>
    <dgm:pt modelId="{360286A8-D7B4-4F6A-95E0-0BEA70FFD800}" type="parTrans" cxnId="{200D2621-42C2-4CF5-9AED-F338D19EB802}">
      <dgm:prSet/>
      <dgm:spPr/>
      <dgm:t>
        <a:bodyPr/>
        <a:lstStyle/>
        <a:p>
          <a:endParaRPr lang="en-US"/>
        </a:p>
      </dgm:t>
    </dgm:pt>
    <dgm:pt modelId="{92A4D751-D9B2-4592-908C-8D7C3757D80D}" type="sibTrans" cxnId="{200D2621-42C2-4CF5-9AED-F338D19EB802}">
      <dgm:prSet/>
      <dgm:spPr/>
      <dgm:t>
        <a:bodyPr/>
        <a:lstStyle/>
        <a:p>
          <a:endParaRPr lang="en-US"/>
        </a:p>
      </dgm:t>
    </dgm:pt>
    <dgm:pt modelId="{7F907CF2-C614-4A82-ADF2-97BD3FFB2791}">
      <dgm:prSet phldrT="[Text]" phldr="0" custT="1"/>
      <dgm:spPr/>
      <dgm:t>
        <a:bodyPr vert="horz" wrap="square"/>
        <a:lstStyle/>
        <a:p>
          <a:pPr>
            <a:lnSpc>
              <a:spcPct val="100000"/>
            </a:lnSpc>
            <a:spcBef>
              <a:spcPct val="0"/>
            </a:spcBef>
            <a:spcAft>
              <a:spcPct val="15000"/>
            </a:spcAft>
          </a:pPr>
          <a:r>
            <a:rPr lang="vi-VN" altLang="en-US" sz="1400">
              <a:latin typeface="Arial" panose="020B0604020202020204" pitchFamily="34" charset="0"/>
              <a:cs typeface="Arial" panose="020B0604020202020204" pitchFamily="34" charset="0"/>
            </a:rPr>
            <a:t>Mạch, độ ấm chi, CRT</a:t>
          </a:r>
        </a:p>
      </dgm:t>
    </dgm:pt>
    <dgm:pt modelId="{0EA976F2-894F-4D09-9DA9-F01DF9CB3F1F}" type="parTrans" cxnId="{9AFD63D3-8323-422B-A971-8F2011AA64F7}">
      <dgm:prSet/>
      <dgm:spPr/>
      <dgm:t>
        <a:bodyPr/>
        <a:lstStyle/>
        <a:p>
          <a:endParaRPr lang="en-US"/>
        </a:p>
      </dgm:t>
    </dgm:pt>
    <dgm:pt modelId="{CB91B726-F4DE-441F-A2BD-87D81E8EBE31}" type="sibTrans" cxnId="{9AFD63D3-8323-422B-A971-8F2011AA64F7}">
      <dgm:prSet/>
      <dgm:spPr/>
      <dgm:t>
        <a:bodyPr/>
        <a:lstStyle/>
        <a:p>
          <a:endParaRPr lang="en-US"/>
        </a:p>
      </dgm:t>
    </dgm:pt>
    <dgm:pt modelId="{587D4D16-32B8-4BFC-B1D2-AC65AD8D8352}">
      <dgm:prSet phldr="0" custT="1"/>
      <dgm:spPr/>
      <dgm:t>
        <a:bodyPr vert="horz" wrap="square"/>
        <a:lstStyle/>
        <a:p>
          <a:pPr>
            <a:lnSpc>
              <a:spcPct val="100000"/>
            </a:lnSpc>
            <a:spcBef>
              <a:spcPct val="0"/>
            </a:spcBef>
            <a:spcAft>
              <a:spcPct val="15000"/>
            </a:spcAft>
          </a:pPr>
          <a:r>
            <a:rPr lang="vi-VN" altLang="en-US" sz="1400">
              <a:latin typeface="Arial" panose="020B0604020202020204" pitchFamily="34" charset="0"/>
              <a:cs typeface="Arial" panose="020B0604020202020204" pitchFamily="34" charset="0"/>
            </a:rPr>
            <a:t>HA; hiệu áp (</a:t>
          </a:r>
          <a:r>
            <a:rPr lang="en-US" altLang="en-US" sz="1400">
              <a:latin typeface="Arial" panose="020B0604020202020204" pitchFamily="34" charset="0"/>
              <a:cs typeface="Arial" panose="020B0604020202020204" pitchFamily="34" charset="0"/>
            </a:rPr>
            <a:t>duy</a:t>
          </a:r>
          <a:r>
            <a:rPr lang="vi-VN" altLang="en-US" sz="1400">
              <a:latin typeface="Arial" panose="020B0604020202020204" pitchFamily="34" charset="0"/>
              <a:cs typeface="Arial" panose="020B0604020202020204" pitchFamily="34" charset="0"/>
            </a:rPr>
            <a:t> trì&gt;=3</a:t>
          </a:r>
          <a:r>
            <a:rPr lang="en-US" altLang="en-US" sz="1400">
              <a:latin typeface="Arial" panose="020B0604020202020204" pitchFamily="34" charset="0"/>
              <a:cs typeface="Arial" panose="020B0604020202020204" pitchFamily="34" charset="0"/>
            </a:rPr>
            <a:t>0</a:t>
          </a:r>
          <a:r>
            <a:rPr lang="vi-VN" altLang="en-US" sz="1400">
              <a:latin typeface="Arial" panose="020B0604020202020204" pitchFamily="34" charset="0"/>
              <a:cs typeface="Arial" panose="020B0604020202020204" pitchFamily="34" charset="0"/>
            </a:rPr>
            <a:t>)</a:t>
          </a:r>
        </a:p>
      </dgm:t>
    </dgm:pt>
    <dgm:pt modelId="{FB55A0E5-5007-41EB-8773-983D40673D34}" type="parTrans" cxnId="{B7ACEA03-8F69-46F6-ABF1-34585C1C4933}">
      <dgm:prSet/>
      <dgm:spPr/>
      <dgm:t>
        <a:bodyPr/>
        <a:lstStyle/>
        <a:p>
          <a:endParaRPr lang="en-US"/>
        </a:p>
      </dgm:t>
    </dgm:pt>
    <dgm:pt modelId="{1D0E1F74-34ED-4A35-8D02-06520205B2A1}" type="sibTrans" cxnId="{B7ACEA03-8F69-46F6-ABF1-34585C1C4933}">
      <dgm:prSet/>
      <dgm:spPr/>
      <dgm:t>
        <a:bodyPr/>
        <a:lstStyle/>
        <a:p>
          <a:endParaRPr lang="en-US"/>
        </a:p>
      </dgm:t>
    </dgm:pt>
    <dgm:pt modelId="{10B886EA-431A-4352-AF0B-34B330CB10D6}">
      <dgm:prSet phldr="0" custT="1"/>
      <dgm:spPr/>
      <dgm:t>
        <a:bodyPr vert="horz" wrap="square"/>
        <a:lstStyle/>
        <a:p>
          <a:pPr>
            <a:lnSpc>
              <a:spcPct val="100000"/>
            </a:lnSpc>
            <a:spcBef>
              <a:spcPct val="0"/>
            </a:spcBef>
            <a:spcAft>
              <a:spcPct val="15000"/>
            </a:spcAft>
          </a:pPr>
          <a:r>
            <a:rPr lang="vi-VN" altLang="en-US" sz="1400">
              <a:latin typeface="Arial" panose="020B0604020202020204" pitchFamily="34" charset="0"/>
              <a:cs typeface="Arial" panose="020B0604020202020204" pitchFamily="34" charset="0"/>
            </a:rPr>
            <a:t>Nhịp thở</a:t>
          </a:r>
        </a:p>
      </dgm:t>
    </dgm:pt>
    <dgm:pt modelId="{26523DE4-5EA4-4EC6-ADAB-AD70081BA732}" type="parTrans" cxnId="{B849BE7A-8FA0-4167-AE85-1322B5A56503}">
      <dgm:prSet/>
      <dgm:spPr/>
      <dgm:t>
        <a:bodyPr/>
        <a:lstStyle/>
        <a:p>
          <a:endParaRPr lang="en-US"/>
        </a:p>
      </dgm:t>
    </dgm:pt>
    <dgm:pt modelId="{B66B05F5-1BE3-4ED4-B9C2-1BB33101D437}" type="sibTrans" cxnId="{B849BE7A-8FA0-4167-AE85-1322B5A56503}">
      <dgm:prSet/>
      <dgm:spPr/>
      <dgm:t>
        <a:bodyPr/>
        <a:lstStyle/>
        <a:p>
          <a:endParaRPr lang="en-US"/>
        </a:p>
      </dgm:t>
    </dgm:pt>
    <dgm:pt modelId="{FE61FD23-CA49-4BE4-A0F1-04FD1EAA97CE}">
      <dgm:prSet phldr="0" custT="1"/>
      <dgm:spPr/>
      <dgm:t>
        <a:bodyPr vert="horz" wrap="square"/>
        <a:lstStyle/>
        <a:p>
          <a:pPr>
            <a:lnSpc>
              <a:spcPct val="100000"/>
            </a:lnSpc>
            <a:spcBef>
              <a:spcPct val="0"/>
            </a:spcBef>
            <a:spcAft>
              <a:spcPct val="15000"/>
            </a:spcAft>
          </a:pPr>
          <a:r>
            <a:rPr lang="vi-VN" altLang="en-US" sz="1400">
              <a:latin typeface="Arial" panose="020B0604020202020204" pitchFamily="34" charset="0"/>
              <a:cs typeface="Arial" panose="020B0604020202020204" pitchFamily="34" charset="0"/>
            </a:rPr>
            <a:t>Nước tiểu</a:t>
          </a:r>
        </a:p>
      </dgm:t>
    </dgm:pt>
    <dgm:pt modelId="{69E13554-70D4-441B-B097-E3B7308AB370}" type="parTrans" cxnId="{1C4FF036-42D3-43E7-9F01-4F643BA12E94}">
      <dgm:prSet/>
      <dgm:spPr/>
      <dgm:t>
        <a:bodyPr/>
        <a:lstStyle/>
        <a:p>
          <a:endParaRPr lang="en-US"/>
        </a:p>
      </dgm:t>
    </dgm:pt>
    <dgm:pt modelId="{53BAA57D-7BB0-4E13-824E-87C92EA93367}" type="sibTrans" cxnId="{1C4FF036-42D3-43E7-9F01-4F643BA12E94}">
      <dgm:prSet/>
      <dgm:spPr/>
      <dgm:t>
        <a:bodyPr/>
        <a:lstStyle/>
        <a:p>
          <a:endParaRPr lang="en-US"/>
        </a:p>
      </dgm:t>
    </dgm:pt>
    <dgm:pt modelId="{D53B822D-A009-433B-9C42-C9E48F2382E5}">
      <dgm:prSet phldrT="[Text]" phldr="0" custT="0"/>
      <dgm:spPr/>
      <dgm:t>
        <a:bodyPr vert="horz" wrap="square"/>
        <a:lstStyle/>
        <a:p>
          <a:pPr>
            <a:lnSpc>
              <a:spcPct val="100000"/>
            </a:lnSpc>
            <a:spcBef>
              <a:spcPct val="0"/>
            </a:spcBef>
            <a:spcAft>
              <a:spcPct val="35000"/>
            </a:spcAft>
          </a:pPr>
          <a:r>
            <a:rPr lang="vi-VN" altLang="en-US" dirty="0">
              <a:latin typeface="Arial" panose="020B0604020202020204" pitchFamily="34" charset="0"/>
              <a:cs typeface="Arial" panose="020B0604020202020204" pitchFamily="34" charset="0"/>
            </a:rPr>
            <a:t>Hct sau truyền dịch chống sốc</a:t>
          </a:r>
        </a:p>
      </dgm:t>
    </dgm:pt>
    <dgm:pt modelId="{361BB1B2-26C4-418D-AA7E-3BCE179F9189}" type="parTrans" cxnId="{57118067-0D7C-4B25-A38E-C5C86D233BA2}">
      <dgm:prSet/>
      <dgm:spPr/>
      <dgm:t>
        <a:bodyPr/>
        <a:lstStyle/>
        <a:p>
          <a:endParaRPr lang="en-US"/>
        </a:p>
      </dgm:t>
    </dgm:pt>
    <dgm:pt modelId="{C9F3669F-E7CC-4682-80C6-69739008D0D8}" type="sibTrans" cxnId="{57118067-0D7C-4B25-A38E-C5C86D233BA2}">
      <dgm:prSet/>
      <dgm:spPr/>
      <dgm:t>
        <a:bodyPr/>
        <a:lstStyle/>
        <a:p>
          <a:endParaRPr lang="en-US"/>
        </a:p>
      </dgm:t>
    </dgm:pt>
    <dgm:pt modelId="{C4696398-B485-4CE9-B3C3-1089FF303198}">
      <dgm:prSet phldrT="[Text]" phldr="0" custT="0"/>
      <dgm:spPr/>
      <dgm:t>
        <a:bodyPr vert="horz" wrap="square"/>
        <a:lstStyle/>
        <a:p>
          <a:pPr>
            <a:lnSpc>
              <a:spcPct val="100000"/>
            </a:lnSpc>
            <a:spcBef>
              <a:spcPct val="0"/>
            </a:spcBef>
            <a:spcAft>
              <a:spcPct val="15000"/>
            </a:spcAft>
          </a:pPr>
          <a:r>
            <a:rPr lang="vi-VN" altLang="en-US" dirty="0">
              <a:latin typeface="Arial" panose="020B0604020202020204" pitchFamily="34" charset="0"/>
              <a:cs typeface="Arial" panose="020B0604020202020204" pitchFamily="34" charset="0"/>
            </a:rPr>
            <a:t>Nếu lâm sàng cải thiện: Hct / 2g</a:t>
          </a:r>
          <a:endParaRPr lang="en-US" dirty="0">
            <a:latin typeface="Arial" panose="020B0604020202020204" pitchFamily="34" charset="0"/>
            <a:cs typeface="Arial" panose="020B0604020202020204" pitchFamily="34" charset="0"/>
          </a:endParaRPr>
        </a:p>
      </dgm:t>
    </dgm:pt>
    <dgm:pt modelId="{E07C9789-4E0E-406A-8FCA-1EE4D0B57505}" type="parTrans" cxnId="{3CEB261E-D040-4C1B-80D7-9E5AC8144E02}">
      <dgm:prSet/>
      <dgm:spPr/>
      <dgm:t>
        <a:bodyPr/>
        <a:lstStyle/>
        <a:p>
          <a:endParaRPr lang="en-US"/>
        </a:p>
      </dgm:t>
    </dgm:pt>
    <dgm:pt modelId="{27923DB6-8ECC-4047-B109-447748AE2B33}" type="sibTrans" cxnId="{3CEB261E-D040-4C1B-80D7-9E5AC8144E02}">
      <dgm:prSet/>
      <dgm:spPr/>
      <dgm:t>
        <a:bodyPr/>
        <a:lstStyle/>
        <a:p>
          <a:endParaRPr lang="en-US"/>
        </a:p>
      </dgm:t>
    </dgm:pt>
    <dgm:pt modelId="{24DF3AE6-D93D-4BDC-8BB3-C551B359E9F0}">
      <dgm:prSet phldr="0" custT="0"/>
      <dgm:spPr/>
      <dgm:t>
        <a:bodyPr vert="horz" wrap="square"/>
        <a:lstStyle/>
        <a:p>
          <a:pPr>
            <a:lnSpc>
              <a:spcPct val="100000"/>
            </a:lnSpc>
            <a:spcBef>
              <a:spcPct val="0"/>
            </a:spcBef>
            <a:spcAft>
              <a:spcPct val="15000"/>
            </a:spcAft>
          </a:pPr>
          <a:r>
            <a:rPr lang="vi-VN" altLang="en-US" dirty="0">
              <a:latin typeface="Arial" panose="020B0604020202020204" pitchFamily="34" charset="0"/>
              <a:cs typeface="Arial" panose="020B0604020202020204" pitchFamily="34" charset="0"/>
            </a:rPr>
            <a:t>Nếu lâm sàng không cải thiện: Hct / 1g</a:t>
          </a:r>
        </a:p>
      </dgm:t>
    </dgm:pt>
    <dgm:pt modelId="{3CB0FBF2-6CC0-430F-A7D5-D7EA699720E8}" type="parTrans" cxnId="{F10F7CBB-9EF4-4A65-8335-30B9DF6B189A}">
      <dgm:prSet/>
      <dgm:spPr/>
      <dgm:t>
        <a:bodyPr/>
        <a:lstStyle/>
        <a:p>
          <a:endParaRPr lang="en-US"/>
        </a:p>
      </dgm:t>
    </dgm:pt>
    <dgm:pt modelId="{61697405-DF1E-4CAA-BF7C-23288B5082CC}" type="sibTrans" cxnId="{F10F7CBB-9EF4-4A65-8335-30B9DF6B189A}">
      <dgm:prSet/>
      <dgm:spPr/>
      <dgm:t>
        <a:bodyPr/>
        <a:lstStyle/>
        <a:p>
          <a:endParaRPr lang="en-US"/>
        </a:p>
      </dgm:t>
    </dgm:pt>
    <dgm:pt modelId="{A905C592-5E95-4C71-B048-1BB941108E9E}">
      <dgm:prSet phldr="0" custT="0"/>
      <dgm:spPr/>
      <dgm:t>
        <a:bodyPr vert="horz" wrap="square"/>
        <a:lstStyle/>
        <a:p>
          <a:pPr>
            <a:lnSpc>
              <a:spcPct val="100000"/>
            </a:lnSpc>
            <a:spcBef>
              <a:spcPct val="0"/>
            </a:spcBef>
            <a:spcAft>
              <a:spcPct val="35000"/>
            </a:spcAft>
          </a:pPr>
          <a:r>
            <a:rPr lang="vi-VN" dirty="0">
              <a:latin typeface="Arial" panose="020B0604020202020204" pitchFamily="34" charset="0"/>
              <a:cs typeface="Arial" panose="020B0604020202020204" pitchFamily="34" charset="0"/>
            </a:rPr>
            <a:t>Hct sau khi ra sốc</a:t>
          </a:r>
        </a:p>
      </dgm:t>
    </dgm:pt>
    <dgm:pt modelId="{36553B9D-8965-4077-9651-895B95D7FAE7}" type="parTrans" cxnId="{1E09CB69-61A1-4020-87B4-F6E3CD785955}">
      <dgm:prSet/>
      <dgm:spPr/>
      <dgm:t>
        <a:bodyPr/>
        <a:lstStyle/>
        <a:p>
          <a:endParaRPr lang="en-US"/>
        </a:p>
      </dgm:t>
    </dgm:pt>
    <dgm:pt modelId="{E9BB5B9E-7A46-434E-81C3-CD68426967C9}" type="sibTrans" cxnId="{1E09CB69-61A1-4020-87B4-F6E3CD785955}">
      <dgm:prSet/>
      <dgm:spPr/>
      <dgm:t>
        <a:bodyPr/>
        <a:lstStyle/>
        <a:p>
          <a:endParaRPr lang="en-US"/>
        </a:p>
      </dgm:t>
    </dgm:pt>
    <dgm:pt modelId="{A7CFC0F8-D357-4590-9437-065D926A64C5}">
      <dgm:prSet phldr="0" custT="1"/>
      <dgm:spPr/>
      <dgm:t>
        <a:bodyPr vert="horz" wrap="square"/>
        <a:lstStyle/>
        <a:p>
          <a:pPr>
            <a:lnSpc>
              <a:spcPct val="100000"/>
            </a:lnSpc>
            <a:spcBef>
              <a:spcPct val="0"/>
            </a:spcBef>
            <a:spcAft>
              <a:spcPct val="15000"/>
            </a:spcAft>
          </a:pPr>
          <a:r>
            <a:rPr lang="vi-VN" sz="1600" dirty="0">
              <a:latin typeface="Arial" panose="020B0604020202020204" pitchFamily="34" charset="0"/>
              <a:cs typeface="Arial" panose="020B0604020202020204" pitchFamily="34" charset="0"/>
            </a:rPr>
            <a:t>Mỗi 2 - 4g, </a:t>
          </a:r>
        </a:p>
      </dgm:t>
    </dgm:pt>
    <dgm:pt modelId="{2D9F1590-E373-426C-ACD1-1C1CB82FF9AD}" type="parTrans" cxnId="{1720F642-F336-41A3-8B82-FCCD562410FE}">
      <dgm:prSet/>
      <dgm:spPr/>
      <dgm:t>
        <a:bodyPr/>
        <a:lstStyle/>
        <a:p>
          <a:endParaRPr lang="en-US"/>
        </a:p>
      </dgm:t>
    </dgm:pt>
    <dgm:pt modelId="{78E09C65-AC26-4EF2-B8A8-C0E6BC92456B}" type="sibTrans" cxnId="{1720F642-F336-41A3-8B82-FCCD562410FE}">
      <dgm:prSet/>
      <dgm:spPr/>
      <dgm:t>
        <a:bodyPr/>
        <a:lstStyle/>
        <a:p>
          <a:endParaRPr lang="en-US"/>
        </a:p>
      </dgm:t>
    </dgm:pt>
    <dgm:pt modelId="{53346C34-D533-4716-B703-B55C76923081}">
      <dgm:prSet phldr="0" custT="1"/>
      <dgm:spPr/>
      <dgm:t>
        <a:bodyPr vert="horz" wrap="square"/>
        <a:lstStyle/>
        <a:p>
          <a:pPr>
            <a:lnSpc>
              <a:spcPct val="100000"/>
            </a:lnSpc>
            <a:spcBef>
              <a:spcPct val="0"/>
            </a:spcBef>
            <a:spcAft>
              <a:spcPct val="15000"/>
            </a:spcAft>
          </a:pPr>
          <a:r>
            <a:rPr lang="vi-VN" sz="1600" dirty="0">
              <a:latin typeface="Arial" panose="020B0604020202020204" pitchFamily="34" charset="0"/>
              <a:cs typeface="Arial" panose="020B0604020202020204" pitchFamily="34" charset="0"/>
            </a:rPr>
            <a:t>Sau đó mỗi 4 - 6g</a:t>
          </a:r>
        </a:p>
      </dgm:t>
    </dgm:pt>
    <dgm:pt modelId="{138DBE44-4939-4FCE-8D3C-FCE7D4CCAE3A}" type="parTrans" cxnId="{2B016A2D-135A-4C4E-805A-627D16D81AE9}">
      <dgm:prSet/>
      <dgm:spPr/>
      <dgm:t>
        <a:bodyPr/>
        <a:lstStyle/>
        <a:p>
          <a:endParaRPr lang="en-US"/>
        </a:p>
      </dgm:t>
    </dgm:pt>
    <dgm:pt modelId="{72820AEA-A898-45CC-A8B0-127DCDEFC3D6}" type="sibTrans" cxnId="{2B016A2D-135A-4C4E-805A-627D16D81AE9}">
      <dgm:prSet/>
      <dgm:spPr/>
      <dgm:t>
        <a:bodyPr/>
        <a:lstStyle/>
        <a:p>
          <a:endParaRPr lang="en-US"/>
        </a:p>
      </dgm:t>
    </dgm:pt>
    <dgm:pt modelId="{2EF8B422-C6FF-4D6D-9EC0-E16AF08EB397}" type="pres">
      <dgm:prSet presAssocID="{892B458C-BC40-45A6-8A19-CA6B6A1A4FE2}" presName="Name0" presStyleCnt="0">
        <dgm:presLayoutVars>
          <dgm:dir/>
          <dgm:animLvl val="lvl"/>
          <dgm:resizeHandles/>
        </dgm:presLayoutVars>
      </dgm:prSet>
      <dgm:spPr/>
    </dgm:pt>
    <dgm:pt modelId="{20267F05-5909-4E72-A4A6-FE38F950F91F}" type="pres">
      <dgm:prSet presAssocID="{49A999F3-5393-483C-B555-B31850A91A85}" presName="linNode" presStyleCnt="0"/>
      <dgm:spPr/>
    </dgm:pt>
    <dgm:pt modelId="{3E5C28D6-E517-43C8-8FB4-28F9D62E9CD5}" type="pres">
      <dgm:prSet presAssocID="{49A999F3-5393-483C-B555-B31850A91A85}" presName="parentShp" presStyleLbl="node1" presStyleIdx="0" presStyleCnt="3">
        <dgm:presLayoutVars>
          <dgm:bulletEnabled val="1"/>
        </dgm:presLayoutVars>
      </dgm:prSet>
      <dgm:spPr/>
    </dgm:pt>
    <dgm:pt modelId="{F64336A0-5BD4-4828-88F4-EACF259256AA}" type="pres">
      <dgm:prSet presAssocID="{49A999F3-5393-483C-B555-B31850A91A85}" presName="childShp" presStyleLbl="bgAccFollowNode1" presStyleIdx="0" presStyleCnt="3">
        <dgm:presLayoutVars>
          <dgm:bulletEnabled val="1"/>
        </dgm:presLayoutVars>
      </dgm:prSet>
      <dgm:spPr/>
    </dgm:pt>
    <dgm:pt modelId="{E62BF8D4-3AB1-463D-B5AE-DC2A3D7487A9}" type="pres">
      <dgm:prSet presAssocID="{92A4D751-D9B2-4592-908C-8D7C3757D80D}" presName="spacing" presStyleCnt="0"/>
      <dgm:spPr/>
    </dgm:pt>
    <dgm:pt modelId="{E9E12816-E339-4F6D-9BA6-4A75C59F9032}" type="pres">
      <dgm:prSet presAssocID="{D53B822D-A009-433B-9C42-C9E48F2382E5}" presName="linNode" presStyleCnt="0"/>
      <dgm:spPr/>
    </dgm:pt>
    <dgm:pt modelId="{5374CFFA-4AFA-4C8B-A17E-2A83A494C838}" type="pres">
      <dgm:prSet presAssocID="{D53B822D-A009-433B-9C42-C9E48F2382E5}" presName="parentShp" presStyleLbl="node1" presStyleIdx="1" presStyleCnt="3">
        <dgm:presLayoutVars>
          <dgm:bulletEnabled val="1"/>
        </dgm:presLayoutVars>
      </dgm:prSet>
      <dgm:spPr/>
    </dgm:pt>
    <dgm:pt modelId="{D74634E7-CFBB-41DF-86D8-912CF6A570D6}" type="pres">
      <dgm:prSet presAssocID="{D53B822D-A009-433B-9C42-C9E48F2382E5}" presName="childShp" presStyleLbl="bgAccFollowNode1" presStyleIdx="1" presStyleCnt="3">
        <dgm:presLayoutVars>
          <dgm:bulletEnabled val="1"/>
        </dgm:presLayoutVars>
      </dgm:prSet>
      <dgm:spPr/>
    </dgm:pt>
    <dgm:pt modelId="{88618FC6-8D1D-414D-87E7-F7510C8FCA3F}" type="pres">
      <dgm:prSet presAssocID="{C9F3669F-E7CC-4682-80C6-69739008D0D8}" presName="spacing" presStyleCnt="0"/>
      <dgm:spPr/>
    </dgm:pt>
    <dgm:pt modelId="{B0222B87-775F-4C4C-8099-E3CB9E9761D2}" type="pres">
      <dgm:prSet presAssocID="{A905C592-5E95-4C71-B048-1BB941108E9E}" presName="linNode" presStyleCnt="0"/>
      <dgm:spPr/>
    </dgm:pt>
    <dgm:pt modelId="{48C619AA-3E68-433A-9026-4D30DC585A29}" type="pres">
      <dgm:prSet presAssocID="{A905C592-5E95-4C71-B048-1BB941108E9E}" presName="parentShp" presStyleLbl="node1" presStyleIdx="2" presStyleCnt="3">
        <dgm:presLayoutVars>
          <dgm:bulletEnabled val="1"/>
        </dgm:presLayoutVars>
      </dgm:prSet>
      <dgm:spPr/>
    </dgm:pt>
    <dgm:pt modelId="{64329317-44B8-4D90-8F86-E1CB22B86887}" type="pres">
      <dgm:prSet presAssocID="{A905C592-5E95-4C71-B048-1BB941108E9E}" presName="childShp" presStyleLbl="bgAccFollowNode1" presStyleIdx="2" presStyleCnt="3">
        <dgm:presLayoutVars>
          <dgm:bulletEnabled val="1"/>
        </dgm:presLayoutVars>
      </dgm:prSet>
      <dgm:spPr/>
    </dgm:pt>
  </dgm:ptLst>
  <dgm:cxnLst>
    <dgm:cxn modelId="{B7ACEA03-8F69-46F6-ABF1-34585C1C4933}" srcId="{49A999F3-5393-483C-B555-B31850A91A85}" destId="{587D4D16-32B8-4BFC-B1D2-AC65AD8D8352}" srcOrd="1" destOrd="0" parTransId="{FB55A0E5-5007-41EB-8773-983D40673D34}" sibTransId="{1D0E1F74-34ED-4A35-8D02-06520205B2A1}"/>
    <dgm:cxn modelId="{F371570A-7BDD-4483-80E4-B3CDCF3ABDF1}" type="presOf" srcId="{10B886EA-431A-4352-AF0B-34B330CB10D6}" destId="{F64336A0-5BD4-4828-88F4-EACF259256AA}" srcOrd="0" destOrd="2" presId="urn:microsoft.com/office/officeart/2005/8/layout/vList6"/>
    <dgm:cxn modelId="{7A6A8815-243B-453D-919B-BA52BE472594}" type="presOf" srcId="{892B458C-BC40-45A6-8A19-CA6B6A1A4FE2}" destId="{2EF8B422-C6FF-4D6D-9EC0-E16AF08EB397}" srcOrd="0" destOrd="0" presId="urn:microsoft.com/office/officeart/2005/8/layout/vList6"/>
    <dgm:cxn modelId="{3CEB261E-D040-4C1B-80D7-9E5AC8144E02}" srcId="{D53B822D-A009-433B-9C42-C9E48F2382E5}" destId="{C4696398-B485-4CE9-B3C3-1089FF303198}" srcOrd="0" destOrd="0" parTransId="{E07C9789-4E0E-406A-8FCA-1EE4D0B57505}" sibTransId="{27923DB6-8ECC-4047-B109-447748AE2B33}"/>
    <dgm:cxn modelId="{200D2621-42C2-4CF5-9AED-F338D19EB802}" srcId="{892B458C-BC40-45A6-8A19-CA6B6A1A4FE2}" destId="{49A999F3-5393-483C-B555-B31850A91A85}" srcOrd="0" destOrd="0" parTransId="{360286A8-D7B4-4F6A-95E0-0BEA70FFD800}" sibTransId="{92A4D751-D9B2-4592-908C-8D7C3757D80D}"/>
    <dgm:cxn modelId="{2B016A2D-135A-4C4E-805A-627D16D81AE9}" srcId="{A905C592-5E95-4C71-B048-1BB941108E9E}" destId="{53346C34-D533-4716-B703-B55C76923081}" srcOrd="1" destOrd="0" parTransId="{138DBE44-4939-4FCE-8D3C-FCE7D4CCAE3A}" sibTransId="{72820AEA-A898-45CC-A8B0-127DCDEFC3D6}"/>
    <dgm:cxn modelId="{1C4FF036-42D3-43E7-9F01-4F643BA12E94}" srcId="{49A999F3-5393-483C-B555-B31850A91A85}" destId="{FE61FD23-CA49-4BE4-A0F1-04FD1EAA97CE}" srcOrd="3" destOrd="0" parTransId="{69E13554-70D4-441B-B097-E3B7308AB370}" sibTransId="{53BAA57D-7BB0-4E13-824E-87C92EA93367}"/>
    <dgm:cxn modelId="{F185F636-7F8F-45E7-ABF7-0D08285367FF}" type="presOf" srcId="{587D4D16-32B8-4BFC-B1D2-AC65AD8D8352}" destId="{F64336A0-5BD4-4828-88F4-EACF259256AA}" srcOrd="0" destOrd="1" presId="urn:microsoft.com/office/officeart/2005/8/layout/vList6"/>
    <dgm:cxn modelId="{1720F642-F336-41A3-8B82-FCCD562410FE}" srcId="{A905C592-5E95-4C71-B048-1BB941108E9E}" destId="{A7CFC0F8-D357-4590-9437-065D926A64C5}" srcOrd="0" destOrd="0" parTransId="{2D9F1590-E373-426C-ACD1-1C1CB82FF9AD}" sibTransId="{78E09C65-AC26-4EF2-B8A8-C0E6BC92456B}"/>
    <dgm:cxn modelId="{57118067-0D7C-4B25-A38E-C5C86D233BA2}" srcId="{892B458C-BC40-45A6-8A19-CA6B6A1A4FE2}" destId="{D53B822D-A009-433B-9C42-C9E48F2382E5}" srcOrd="1" destOrd="0" parTransId="{361BB1B2-26C4-418D-AA7E-3BCE179F9189}" sibTransId="{C9F3669F-E7CC-4682-80C6-69739008D0D8}"/>
    <dgm:cxn modelId="{1E09CB69-61A1-4020-87B4-F6E3CD785955}" srcId="{892B458C-BC40-45A6-8A19-CA6B6A1A4FE2}" destId="{A905C592-5E95-4C71-B048-1BB941108E9E}" srcOrd="2" destOrd="0" parTransId="{36553B9D-8965-4077-9651-895B95D7FAE7}" sibTransId="{E9BB5B9E-7A46-434E-81C3-CD68426967C9}"/>
    <dgm:cxn modelId="{B849BE7A-8FA0-4167-AE85-1322B5A56503}" srcId="{49A999F3-5393-483C-B555-B31850A91A85}" destId="{10B886EA-431A-4352-AF0B-34B330CB10D6}" srcOrd="2" destOrd="0" parTransId="{26523DE4-5EA4-4EC6-ADAB-AD70081BA732}" sibTransId="{B66B05F5-1BE3-4ED4-B9C2-1BB33101D437}"/>
    <dgm:cxn modelId="{7C64497C-7FD5-456B-9617-C94AFE68111A}" type="presOf" srcId="{49A999F3-5393-483C-B555-B31850A91A85}" destId="{3E5C28D6-E517-43C8-8FB4-28F9D62E9CD5}" srcOrd="0" destOrd="0" presId="urn:microsoft.com/office/officeart/2005/8/layout/vList6"/>
    <dgm:cxn modelId="{8B879D8F-67EC-47B3-8816-380760CCC785}" type="presOf" srcId="{A7CFC0F8-D357-4590-9437-065D926A64C5}" destId="{64329317-44B8-4D90-8F86-E1CB22B86887}" srcOrd="0" destOrd="0" presId="urn:microsoft.com/office/officeart/2005/8/layout/vList6"/>
    <dgm:cxn modelId="{4062E691-B5F7-40BC-A0A6-53FB955B7EAF}" type="presOf" srcId="{24DF3AE6-D93D-4BDC-8BB3-C551B359E9F0}" destId="{D74634E7-CFBB-41DF-86D8-912CF6A570D6}" srcOrd="0" destOrd="1" presId="urn:microsoft.com/office/officeart/2005/8/layout/vList6"/>
    <dgm:cxn modelId="{E69A1899-59C5-4C59-8D59-6FC34F6F83EA}" type="presOf" srcId="{D53B822D-A009-433B-9C42-C9E48F2382E5}" destId="{5374CFFA-4AFA-4C8B-A17E-2A83A494C838}" srcOrd="0" destOrd="0" presId="urn:microsoft.com/office/officeart/2005/8/layout/vList6"/>
    <dgm:cxn modelId="{E3C20F9E-3A58-40E8-8D90-7F163672D2AD}" type="presOf" srcId="{53346C34-D533-4716-B703-B55C76923081}" destId="{64329317-44B8-4D90-8F86-E1CB22B86887}" srcOrd="0" destOrd="1" presId="urn:microsoft.com/office/officeart/2005/8/layout/vList6"/>
    <dgm:cxn modelId="{C8461AA3-8106-4069-B6B4-3B621E1FB7DC}" type="presOf" srcId="{FE61FD23-CA49-4BE4-A0F1-04FD1EAA97CE}" destId="{F64336A0-5BD4-4828-88F4-EACF259256AA}" srcOrd="0" destOrd="3" presId="urn:microsoft.com/office/officeart/2005/8/layout/vList6"/>
    <dgm:cxn modelId="{7F0CADA4-FB02-42BE-A842-1E47BF1F9D8F}" type="presOf" srcId="{A905C592-5E95-4C71-B048-1BB941108E9E}" destId="{48C619AA-3E68-433A-9026-4D30DC585A29}" srcOrd="0" destOrd="0" presId="urn:microsoft.com/office/officeart/2005/8/layout/vList6"/>
    <dgm:cxn modelId="{F10F7CBB-9EF4-4A65-8335-30B9DF6B189A}" srcId="{D53B822D-A009-433B-9C42-C9E48F2382E5}" destId="{24DF3AE6-D93D-4BDC-8BB3-C551B359E9F0}" srcOrd="1" destOrd="0" parTransId="{3CB0FBF2-6CC0-430F-A7D5-D7EA699720E8}" sibTransId="{61697405-DF1E-4CAA-BF7C-23288B5082CC}"/>
    <dgm:cxn modelId="{38264CCE-85A2-4684-8D86-B0478A88464F}" type="presOf" srcId="{7F907CF2-C614-4A82-ADF2-97BD3FFB2791}" destId="{F64336A0-5BD4-4828-88F4-EACF259256AA}" srcOrd="0" destOrd="0" presId="urn:microsoft.com/office/officeart/2005/8/layout/vList6"/>
    <dgm:cxn modelId="{9AFD63D3-8323-422B-A971-8F2011AA64F7}" srcId="{49A999F3-5393-483C-B555-B31850A91A85}" destId="{7F907CF2-C614-4A82-ADF2-97BD3FFB2791}" srcOrd="0" destOrd="0" parTransId="{0EA976F2-894F-4D09-9DA9-F01DF9CB3F1F}" sibTransId="{CB91B726-F4DE-441F-A2BD-87D81E8EBE31}"/>
    <dgm:cxn modelId="{AED479FE-07DF-49A1-8A6C-DFCE3A1BA71C}" type="presOf" srcId="{C4696398-B485-4CE9-B3C3-1089FF303198}" destId="{D74634E7-CFBB-41DF-86D8-912CF6A570D6}" srcOrd="0" destOrd="0" presId="urn:microsoft.com/office/officeart/2005/8/layout/vList6"/>
    <dgm:cxn modelId="{1995442C-B7FC-4C1C-8B99-A50EF5CB5CAB}" type="presParOf" srcId="{2EF8B422-C6FF-4D6D-9EC0-E16AF08EB397}" destId="{20267F05-5909-4E72-A4A6-FE38F950F91F}" srcOrd="0" destOrd="0" presId="urn:microsoft.com/office/officeart/2005/8/layout/vList6"/>
    <dgm:cxn modelId="{949A475A-BC90-4E1B-BF6A-02E9D9491A82}" type="presParOf" srcId="{20267F05-5909-4E72-A4A6-FE38F950F91F}" destId="{3E5C28D6-E517-43C8-8FB4-28F9D62E9CD5}" srcOrd="0" destOrd="0" presId="urn:microsoft.com/office/officeart/2005/8/layout/vList6"/>
    <dgm:cxn modelId="{7A1F315D-50ED-4044-AF5C-172ED219AA25}" type="presParOf" srcId="{20267F05-5909-4E72-A4A6-FE38F950F91F}" destId="{F64336A0-5BD4-4828-88F4-EACF259256AA}" srcOrd="1" destOrd="0" presId="urn:microsoft.com/office/officeart/2005/8/layout/vList6"/>
    <dgm:cxn modelId="{F5A4F6FE-2FC7-4B87-BA9D-3DE67BEAD75D}" type="presParOf" srcId="{2EF8B422-C6FF-4D6D-9EC0-E16AF08EB397}" destId="{E62BF8D4-3AB1-463D-B5AE-DC2A3D7487A9}" srcOrd="1" destOrd="0" presId="urn:microsoft.com/office/officeart/2005/8/layout/vList6"/>
    <dgm:cxn modelId="{F9AA4D11-2DFA-4C5C-B05C-FCF15438EC11}" type="presParOf" srcId="{2EF8B422-C6FF-4D6D-9EC0-E16AF08EB397}" destId="{E9E12816-E339-4F6D-9BA6-4A75C59F9032}" srcOrd="2" destOrd="0" presId="urn:microsoft.com/office/officeart/2005/8/layout/vList6"/>
    <dgm:cxn modelId="{469F73BA-B6F1-4E94-BC35-7B29607A46A5}" type="presParOf" srcId="{E9E12816-E339-4F6D-9BA6-4A75C59F9032}" destId="{5374CFFA-4AFA-4C8B-A17E-2A83A494C838}" srcOrd="0" destOrd="0" presId="urn:microsoft.com/office/officeart/2005/8/layout/vList6"/>
    <dgm:cxn modelId="{DBA87C95-D366-40A5-AA3F-FD0B53AB7717}" type="presParOf" srcId="{E9E12816-E339-4F6D-9BA6-4A75C59F9032}" destId="{D74634E7-CFBB-41DF-86D8-912CF6A570D6}" srcOrd="1" destOrd="0" presId="urn:microsoft.com/office/officeart/2005/8/layout/vList6"/>
    <dgm:cxn modelId="{3B071D89-FC3B-437E-A391-0C30205E5E37}" type="presParOf" srcId="{2EF8B422-C6FF-4D6D-9EC0-E16AF08EB397}" destId="{88618FC6-8D1D-414D-87E7-F7510C8FCA3F}" srcOrd="3" destOrd="0" presId="urn:microsoft.com/office/officeart/2005/8/layout/vList6"/>
    <dgm:cxn modelId="{35EA3A7F-4921-48D4-BAB1-DEB218F22338}" type="presParOf" srcId="{2EF8B422-C6FF-4D6D-9EC0-E16AF08EB397}" destId="{B0222B87-775F-4C4C-8099-E3CB9E9761D2}" srcOrd="4" destOrd="0" presId="urn:microsoft.com/office/officeart/2005/8/layout/vList6"/>
    <dgm:cxn modelId="{8DE7A48E-BFA2-4745-83B3-5B913FB5F435}" type="presParOf" srcId="{B0222B87-775F-4C4C-8099-E3CB9E9761D2}" destId="{48C619AA-3E68-433A-9026-4D30DC585A29}" srcOrd="0" destOrd="0" presId="urn:microsoft.com/office/officeart/2005/8/layout/vList6"/>
    <dgm:cxn modelId="{7E352E31-96CF-4B08-B80B-C57585F47FB3}" type="presParOf" srcId="{B0222B87-775F-4C4C-8099-E3CB9E9761D2}" destId="{64329317-44B8-4D90-8F86-E1CB22B8688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6BD899-5C5C-4011-9EED-2AB0DE600DAA}" type="doc">
      <dgm:prSet loTypeId="urn:microsoft.com/office/officeart/2008/layout/LinedList" loCatId="hierarchy" qsTypeId="urn:microsoft.com/office/officeart/2005/8/quickstyle/simple5#3" qsCatId="simple" csTypeId="urn:microsoft.com/office/officeart/2005/8/colors/accent3_1#1" csCatId="accent1" phldr="1"/>
      <dgm:spPr/>
      <dgm:t>
        <a:bodyPr/>
        <a:lstStyle/>
        <a:p>
          <a:endParaRPr lang="en-US"/>
        </a:p>
      </dgm:t>
    </dgm:pt>
    <dgm:pt modelId="{FCFE85F6-B077-498B-92F5-2B62BC192196}">
      <dgm:prSet phldrT="[Text]" phldr="0" custT="1"/>
      <dgm:spPr/>
      <dgm:t>
        <a:bodyPr vert="horz" wrap="square"/>
        <a:lstStyle/>
        <a:p>
          <a:pPr>
            <a:lnSpc>
              <a:spcPct val="100000"/>
            </a:lnSpc>
            <a:spcBef>
              <a:spcPct val="0"/>
            </a:spcBef>
            <a:spcAft>
              <a:spcPct val="35000"/>
            </a:spcAft>
          </a:pPr>
          <a:r>
            <a:rPr lang="vi-VN" altLang="en-US" sz="5400" b="1">
              <a:solidFill>
                <a:srgbClr val="FF0000"/>
              </a:solidFill>
              <a:latin typeface="Arial" panose="020B0604020202020204" pitchFamily="34" charset="0"/>
              <a:cs typeface="Arial" panose="020B0604020202020204" pitchFamily="34" charset="0"/>
            </a:rPr>
            <a:t>Lưu ý </a:t>
          </a:r>
        </a:p>
      </dgm:t>
    </dgm:pt>
    <dgm:pt modelId="{09C091E1-9403-4708-BDFD-DAAAD68964DF}" type="parTrans" cxnId="{DDD068EA-AC7E-4880-BD5C-B1D748869E5E}">
      <dgm:prSet/>
      <dgm:spPr/>
      <dgm:t>
        <a:bodyPr/>
        <a:lstStyle/>
        <a:p>
          <a:endParaRPr lang="en-US"/>
        </a:p>
      </dgm:t>
    </dgm:pt>
    <dgm:pt modelId="{0FD6F236-3391-4B89-8FC5-854F6A220676}" type="sibTrans" cxnId="{DDD068EA-AC7E-4880-BD5C-B1D748869E5E}">
      <dgm:prSet/>
      <dgm:spPr/>
      <dgm:t>
        <a:bodyPr/>
        <a:lstStyle/>
        <a:p>
          <a:endParaRPr lang="en-US"/>
        </a:p>
      </dgm:t>
    </dgm:pt>
    <dgm:pt modelId="{DCE60B07-EDBE-4359-B065-4531128E8340}">
      <dgm:prSet phldrT="[Text]" phldr="0" custT="0"/>
      <dgm:spPr/>
      <dgm:t>
        <a:bodyPr vert="horz" wrap="square"/>
        <a:lstStyle/>
        <a:p>
          <a:pPr algn="just">
            <a:lnSpc>
              <a:spcPct val="100000"/>
            </a:lnSpc>
            <a:spcBef>
              <a:spcPct val="0"/>
            </a:spcBef>
            <a:spcAft>
              <a:spcPct val="35000"/>
            </a:spcAft>
          </a:pPr>
          <a:r>
            <a:rPr lang="vi-VN" altLang="en-US" dirty="0">
              <a:latin typeface="Arial" panose="020B0604020202020204" pitchFamily="34" charset="0"/>
              <a:cs typeface="Arial" panose="020B0604020202020204" pitchFamily="34" charset="0"/>
            </a:rPr>
            <a:t>Thay đổi dịch phải dựa vào M, HA, lượng nước tiểu, , tình trạng tim phổi, Hct, CVP, các chỉ số đánh giá huyết động (nếu có)</a:t>
          </a:r>
        </a:p>
      </dgm:t>
    </dgm:pt>
    <dgm:pt modelId="{69ED1C20-A93F-4767-AD53-CE1D12105555}" type="parTrans" cxnId="{F97F0580-C2EA-4C1F-A552-854D5DCAB7B0}">
      <dgm:prSet/>
      <dgm:spPr/>
      <dgm:t>
        <a:bodyPr/>
        <a:lstStyle/>
        <a:p>
          <a:endParaRPr lang="en-US"/>
        </a:p>
      </dgm:t>
    </dgm:pt>
    <dgm:pt modelId="{E5201F47-493A-4FBC-83E4-59E64E9445DB}" type="sibTrans" cxnId="{F97F0580-C2EA-4C1F-A552-854D5DCAB7B0}">
      <dgm:prSet/>
      <dgm:spPr/>
      <dgm:t>
        <a:bodyPr/>
        <a:lstStyle/>
        <a:p>
          <a:endParaRPr lang="en-US"/>
        </a:p>
      </dgm:t>
    </dgm:pt>
    <dgm:pt modelId="{00021300-0F81-42C2-8EA0-6AF1014EE09E}">
      <dgm:prSet phldrT="[Text]" phldr="0" custT="0"/>
      <dgm:spPr/>
      <dgm:t>
        <a:bodyPr vert="horz" wrap="square"/>
        <a:lstStyle/>
        <a:p>
          <a:pPr algn="just">
            <a:lnSpc>
              <a:spcPct val="100000"/>
            </a:lnSpc>
            <a:spcBef>
              <a:spcPct val="0"/>
            </a:spcBef>
            <a:spcAft>
              <a:spcPct val="35000"/>
            </a:spcAft>
          </a:pPr>
          <a:r>
            <a:rPr lang="vi-VN" altLang="en-US" dirty="0">
              <a:latin typeface="Arial" panose="020B0604020202020204" pitchFamily="34" charset="0"/>
              <a:cs typeface="Arial" panose="020B0604020202020204" pitchFamily="34" charset="0"/>
            </a:rPr>
            <a:t>trong trường hợp tổn thương gan, chống chỉ định dùng LR chỉ có tính tương đối</a:t>
          </a:r>
        </a:p>
      </dgm:t>
    </dgm:pt>
    <dgm:pt modelId="{38BC0258-B189-45F6-B5BE-53976450D368}" type="parTrans" cxnId="{44071713-7F1B-44BB-AD4F-387AA2D08364}">
      <dgm:prSet/>
      <dgm:spPr/>
      <dgm:t>
        <a:bodyPr/>
        <a:lstStyle/>
        <a:p>
          <a:endParaRPr lang="en-US"/>
        </a:p>
      </dgm:t>
    </dgm:pt>
    <dgm:pt modelId="{81C7C63E-2650-48E4-B1B1-9ED69F34852C}" type="sibTrans" cxnId="{44071713-7F1B-44BB-AD4F-387AA2D08364}">
      <dgm:prSet/>
      <dgm:spPr/>
      <dgm:t>
        <a:bodyPr/>
        <a:lstStyle/>
        <a:p>
          <a:endParaRPr lang="en-US"/>
        </a:p>
      </dgm:t>
    </dgm:pt>
    <dgm:pt modelId="{FFFC2AC3-1A38-497F-95BC-32764EC2582B}">
      <dgm:prSet phldrT="[Text]" phldr="0" custT="0"/>
      <dgm:spPr/>
      <dgm:t>
        <a:bodyPr vert="horz" wrap="square"/>
        <a:lstStyle/>
        <a:p>
          <a:pPr algn="just">
            <a:lnSpc>
              <a:spcPct val="100000"/>
            </a:lnSpc>
            <a:spcBef>
              <a:spcPct val="0"/>
            </a:spcBef>
            <a:spcAft>
              <a:spcPct val="35000"/>
            </a:spcAft>
          </a:pPr>
          <a:r>
            <a:rPr lang="vi-VN" altLang="en-US">
              <a:latin typeface="Arial" panose="020B0604020202020204" pitchFamily="34" charset="0"/>
              <a:cs typeface="Arial" panose="020B0604020202020204" pitchFamily="34" charset="0"/>
            </a:rPr>
            <a:t>khi tái sốc: thời gian truyền dịch có thể ngắn hơn tùy vào: thời điểm tái sốc, lâm sàng, diển tiến Hct</a:t>
          </a:r>
        </a:p>
      </dgm:t>
    </dgm:pt>
    <dgm:pt modelId="{ADB291FF-1A63-4BFA-87B7-541268AAA7A1}" type="parTrans" cxnId="{328DFDA7-21E1-48E0-9F9B-7A1982B94F37}">
      <dgm:prSet/>
      <dgm:spPr/>
      <dgm:t>
        <a:bodyPr/>
        <a:lstStyle/>
        <a:p>
          <a:endParaRPr lang="en-US"/>
        </a:p>
      </dgm:t>
    </dgm:pt>
    <dgm:pt modelId="{B477E929-B0FF-4D30-ADF9-58F779AB3475}" type="sibTrans" cxnId="{328DFDA7-21E1-48E0-9F9B-7A1982B94F37}">
      <dgm:prSet/>
      <dgm:spPr/>
      <dgm:t>
        <a:bodyPr/>
        <a:lstStyle/>
        <a:p>
          <a:endParaRPr lang="en-US"/>
        </a:p>
      </dgm:t>
    </dgm:pt>
    <dgm:pt modelId="{875EF6B1-AE5C-463F-9955-7F0963FF555C}" type="pres">
      <dgm:prSet presAssocID="{FE6BD899-5C5C-4011-9EED-2AB0DE600DAA}" presName="vert0" presStyleCnt="0">
        <dgm:presLayoutVars>
          <dgm:dir/>
          <dgm:animOne val="branch"/>
          <dgm:animLvl val="lvl"/>
        </dgm:presLayoutVars>
      </dgm:prSet>
      <dgm:spPr/>
    </dgm:pt>
    <dgm:pt modelId="{7653844C-BDD2-4C9E-B63A-175B83793DF9}" type="pres">
      <dgm:prSet presAssocID="{FCFE85F6-B077-498B-92F5-2B62BC192196}" presName="thickLine" presStyleLbl="alignNode1" presStyleIdx="0" presStyleCnt="1"/>
      <dgm:spPr/>
    </dgm:pt>
    <dgm:pt modelId="{18B56ADC-D6A5-4D13-AB02-1D35E74FD7B6}" type="pres">
      <dgm:prSet presAssocID="{FCFE85F6-B077-498B-92F5-2B62BC192196}" presName="horz1" presStyleCnt="0"/>
      <dgm:spPr/>
    </dgm:pt>
    <dgm:pt modelId="{3A17F332-CF75-4F2F-B66E-230323E8FB66}" type="pres">
      <dgm:prSet presAssocID="{FCFE85F6-B077-498B-92F5-2B62BC192196}" presName="tx1" presStyleLbl="revTx" presStyleIdx="0" presStyleCnt="4"/>
      <dgm:spPr/>
    </dgm:pt>
    <dgm:pt modelId="{042B18AA-70AF-4E28-A52C-50676B51A287}" type="pres">
      <dgm:prSet presAssocID="{FCFE85F6-B077-498B-92F5-2B62BC192196}" presName="vert1" presStyleCnt="0"/>
      <dgm:spPr/>
    </dgm:pt>
    <dgm:pt modelId="{28A1D33A-9140-450E-A642-9FA16AE39CB6}" type="pres">
      <dgm:prSet presAssocID="{DCE60B07-EDBE-4359-B065-4531128E8340}" presName="vertSpace2a" presStyleCnt="0"/>
      <dgm:spPr/>
    </dgm:pt>
    <dgm:pt modelId="{5DD4E426-A3B8-448F-8153-5FFB951AE88B}" type="pres">
      <dgm:prSet presAssocID="{DCE60B07-EDBE-4359-B065-4531128E8340}" presName="horz2" presStyleCnt="0"/>
      <dgm:spPr/>
    </dgm:pt>
    <dgm:pt modelId="{A87A666E-C90B-4A12-A15E-F0EEDAA5C453}" type="pres">
      <dgm:prSet presAssocID="{DCE60B07-EDBE-4359-B065-4531128E8340}" presName="horzSpace2" presStyleCnt="0"/>
      <dgm:spPr/>
    </dgm:pt>
    <dgm:pt modelId="{63E44FC5-9EEE-4797-80DE-F81C39EB2BA3}" type="pres">
      <dgm:prSet presAssocID="{DCE60B07-EDBE-4359-B065-4531128E8340}" presName="tx2" presStyleLbl="revTx" presStyleIdx="1" presStyleCnt="4"/>
      <dgm:spPr/>
    </dgm:pt>
    <dgm:pt modelId="{5B3E0EA9-67C2-4B8F-BB30-38641E4ED9E8}" type="pres">
      <dgm:prSet presAssocID="{DCE60B07-EDBE-4359-B065-4531128E8340}" presName="vert2" presStyleCnt="0"/>
      <dgm:spPr/>
    </dgm:pt>
    <dgm:pt modelId="{41290723-F512-4CCE-8805-7EBFC17C077B}" type="pres">
      <dgm:prSet presAssocID="{DCE60B07-EDBE-4359-B065-4531128E8340}" presName="thinLine2b" presStyleLbl="callout" presStyleIdx="0" presStyleCnt="3"/>
      <dgm:spPr/>
    </dgm:pt>
    <dgm:pt modelId="{E7290C8A-CE93-48AA-BD68-B11B838A14CB}" type="pres">
      <dgm:prSet presAssocID="{DCE60B07-EDBE-4359-B065-4531128E8340}" presName="vertSpace2b" presStyleCnt="0"/>
      <dgm:spPr/>
    </dgm:pt>
    <dgm:pt modelId="{FFC3C51F-3047-42FC-847C-5CA33C559037}" type="pres">
      <dgm:prSet presAssocID="{00021300-0F81-42C2-8EA0-6AF1014EE09E}" presName="horz2" presStyleCnt="0"/>
      <dgm:spPr/>
    </dgm:pt>
    <dgm:pt modelId="{3641F73C-6D52-4E6C-9881-E55D34A64453}" type="pres">
      <dgm:prSet presAssocID="{00021300-0F81-42C2-8EA0-6AF1014EE09E}" presName="horzSpace2" presStyleCnt="0"/>
      <dgm:spPr/>
    </dgm:pt>
    <dgm:pt modelId="{4B6BF950-00B4-44A5-8C15-34C8D97692EF}" type="pres">
      <dgm:prSet presAssocID="{00021300-0F81-42C2-8EA0-6AF1014EE09E}" presName="tx2" presStyleLbl="revTx" presStyleIdx="2" presStyleCnt="4"/>
      <dgm:spPr/>
    </dgm:pt>
    <dgm:pt modelId="{CA62F65C-AA2E-4863-999B-C2BC2F85CEC2}" type="pres">
      <dgm:prSet presAssocID="{00021300-0F81-42C2-8EA0-6AF1014EE09E}" presName="vert2" presStyleCnt="0"/>
      <dgm:spPr/>
    </dgm:pt>
    <dgm:pt modelId="{8A3CE341-7BCF-45C6-99BF-5C93DEC138A0}" type="pres">
      <dgm:prSet presAssocID="{00021300-0F81-42C2-8EA0-6AF1014EE09E}" presName="thinLine2b" presStyleLbl="callout" presStyleIdx="1" presStyleCnt="3"/>
      <dgm:spPr/>
    </dgm:pt>
    <dgm:pt modelId="{D4877467-6E28-4E21-8AF9-2A1925DFD45D}" type="pres">
      <dgm:prSet presAssocID="{00021300-0F81-42C2-8EA0-6AF1014EE09E}" presName="vertSpace2b" presStyleCnt="0"/>
      <dgm:spPr/>
    </dgm:pt>
    <dgm:pt modelId="{86CDED68-A835-4E3D-88DF-D95E4230812E}" type="pres">
      <dgm:prSet presAssocID="{FFFC2AC3-1A38-497F-95BC-32764EC2582B}" presName="horz2" presStyleCnt="0"/>
      <dgm:spPr/>
    </dgm:pt>
    <dgm:pt modelId="{EF64B683-305A-4D4A-8A1A-57E7CE15E390}" type="pres">
      <dgm:prSet presAssocID="{FFFC2AC3-1A38-497F-95BC-32764EC2582B}" presName="horzSpace2" presStyleCnt="0"/>
      <dgm:spPr/>
    </dgm:pt>
    <dgm:pt modelId="{2DBF34BB-3F4A-454D-9FAD-6C9F48575974}" type="pres">
      <dgm:prSet presAssocID="{FFFC2AC3-1A38-497F-95BC-32764EC2582B}" presName="tx2" presStyleLbl="revTx" presStyleIdx="3" presStyleCnt="4"/>
      <dgm:spPr/>
    </dgm:pt>
    <dgm:pt modelId="{3934FCC1-D3F7-4B88-83DB-970E77B3F0E0}" type="pres">
      <dgm:prSet presAssocID="{FFFC2AC3-1A38-497F-95BC-32764EC2582B}" presName="vert2" presStyleCnt="0"/>
      <dgm:spPr/>
    </dgm:pt>
    <dgm:pt modelId="{5F691AA7-41B2-4E8C-83B5-522F2EAF4EB3}" type="pres">
      <dgm:prSet presAssocID="{FFFC2AC3-1A38-497F-95BC-32764EC2582B}" presName="thinLine2b" presStyleLbl="callout" presStyleIdx="2" presStyleCnt="3"/>
      <dgm:spPr/>
    </dgm:pt>
    <dgm:pt modelId="{CFCE2EE3-91CA-4264-A26E-835808A3255E}" type="pres">
      <dgm:prSet presAssocID="{FFFC2AC3-1A38-497F-95BC-32764EC2582B}" presName="vertSpace2b" presStyleCnt="0"/>
      <dgm:spPr/>
    </dgm:pt>
  </dgm:ptLst>
  <dgm:cxnLst>
    <dgm:cxn modelId="{44071713-7F1B-44BB-AD4F-387AA2D08364}" srcId="{FCFE85F6-B077-498B-92F5-2B62BC192196}" destId="{00021300-0F81-42C2-8EA0-6AF1014EE09E}" srcOrd="1" destOrd="0" parTransId="{38BC0258-B189-45F6-B5BE-53976450D368}" sibTransId="{81C7C63E-2650-48E4-B1B1-9ED69F34852C}"/>
    <dgm:cxn modelId="{D8E8201C-4DC0-4256-8D55-1C373986D35E}" type="presOf" srcId="{DCE60B07-EDBE-4359-B065-4531128E8340}" destId="{63E44FC5-9EEE-4797-80DE-F81C39EB2BA3}" srcOrd="0" destOrd="0" presId="urn:microsoft.com/office/officeart/2008/layout/LinedList"/>
    <dgm:cxn modelId="{7EE9152F-AD53-4E81-957D-8B050621E57F}" type="presOf" srcId="{00021300-0F81-42C2-8EA0-6AF1014EE09E}" destId="{4B6BF950-00B4-44A5-8C15-34C8D97692EF}" srcOrd="0" destOrd="0" presId="urn:microsoft.com/office/officeart/2008/layout/LinedList"/>
    <dgm:cxn modelId="{F97F0580-C2EA-4C1F-A552-854D5DCAB7B0}" srcId="{FCFE85F6-B077-498B-92F5-2B62BC192196}" destId="{DCE60B07-EDBE-4359-B065-4531128E8340}" srcOrd="0" destOrd="0" parTransId="{69ED1C20-A93F-4767-AD53-CE1D12105555}" sibTransId="{E5201F47-493A-4FBC-83E4-59E64E9445DB}"/>
    <dgm:cxn modelId="{E9F0369B-471B-43C2-9EE1-B13D46559AE5}" type="presOf" srcId="{FFFC2AC3-1A38-497F-95BC-32764EC2582B}" destId="{2DBF34BB-3F4A-454D-9FAD-6C9F48575974}" srcOrd="0" destOrd="0" presId="urn:microsoft.com/office/officeart/2008/layout/LinedList"/>
    <dgm:cxn modelId="{328DFDA7-21E1-48E0-9F9B-7A1982B94F37}" srcId="{FCFE85F6-B077-498B-92F5-2B62BC192196}" destId="{FFFC2AC3-1A38-497F-95BC-32764EC2582B}" srcOrd="2" destOrd="0" parTransId="{ADB291FF-1A63-4BFA-87B7-541268AAA7A1}" sibTransId="{B477E929-B0FF-4D30-ADF9-58F779AB3475}"/>
    <dgm:cxn modelId="{5068BEBA-F7B0-43CB-BE51-CF5CDCBA7882}" type="presOf" srcId="{FCFE85F6-B077-498B-92F5-2B62BC192196}" destId="{3A17F332-CF75-4F2F-B66E-230323E8FB66}" srcOrd="0" destOrd="0" presId="urn:microsoft.com/office/officeart/2008/layout/LinedList"/>
    <dgm:cxn modelId="{4762F7BC-EC7A-473D-B7A3-5F7CF5E7EE0A}" type="presOf" srcId="{FE6BD899-5C5C-4011-9EED-2AB0DE600DAA}" destId="{875EF6B1-AE5C-463F-9955-7F0963FF555C}" srcOrd="0" destOrd="0" presId="urn:microsoft.com/office/officeart/2008/layout/LinedList"/>
    <dgm:cxn modelId="{DDD068EA-AC7E-4880-BD5C-B1D748869E5E}" srcId="{FE6BD899-5C5C-4011-9EED-2AB0DE600DAA}" destId="{FCFE85F6-B077-498B-92F5-2B62BC192196}" srcOrd="0" destOrd="0" parTransId="{09C091E1-9403-4708-BDFD-DAAAD68964DF}" sibTransId="{0FD6F236-3391-4B89-8FC5-854F6A220676}"/>
    <dgm:cxn modelId="{87AED496-44FF-4298-9EEB-A7757246748F}" type="presParOf" srcId="{875EF6B1-AE5C-463F-9955-7F0963FF555C}" destId="{7653844C-BDD2-4C9E-B63A-175B83793DF9}" srcOrd="0" destOrd="0" presId="urn:microsoft.com/office/officeart/2008/layout/LinedList"/>
    <dgm:cxn modelId="{47440703-60D9-48A1-9B13-354067BD5D8E}" type="presParOf" srcId="{875EF6B1-AE5C-463F-9955-7F0963FF555C}" destId="{18B56ADC-D6A5-4D13-AB02-1D35E74FD7B6}" srcOrd="1" destOrd="0" presId="urn:microsoft.com/office/officeart/2008/layout/LinedList"/>
    <dgm:cxn modelId="{9C53DBDF-14A7-4AFA-A9CB-EFA852FCDDF4}" type="presParOf" srcId="{18B56ADC-D6A5-4D13-AB02-1D35E74FD7B6}" destId="{3A17F332-CF75-4F2F-B66E-230323E8FB66}" srcOrd="0" destOrd="0" presId="urn:microsoft.com/office/officeart/2008/layout/LinedList"/>
    <dgm:cxn modelId="{DCE10C74-1693-4C4E-8C2E-F6DA50A28FD3}" type="presParOf" srcId="{18B56ADC-D6A5-4D13-AB02-1D35E74FD7B6}" destId="{042B18AA-70AF-4E28-A52C-50676B51A287}" srcOrd="1" destOrd="0" presId="urn:microsoft.com/office/officeart/2008/layout/LinedList"/>
    <dgm:cxn modelId="{8475B621-9B93-45B4-997D-1567A7F447B7}" type="presParOf" srcId="{042B18AA-70AF-4E28-A52C-50676B51A287}" destId="{28A1D33A-9140-450E-A642-9FA16AE39CB6}" srcOrd="0" destOrd="0" presId="urn:microsoft.com/office/officeart/2008/layout/LinedList"/>
    <dgm:cxn modelId="{4F2E6202-283D-4EB1-A617-2345AB0EBC6F}" type="presParOf" srcId="{042B18AA-70AF-4E28-A52C-50676B51A287}" destId="{5DD4E426-A3B8-448F-8153-5FFB951AE88B}" srcOrd="1" destOrd="0" presId="urn:microsoft.com/office/officeart/2008/layout/LinedList"/>
    <dgm:cxn modelId="{45001E06-364B-4E4B-B105-181009320FB5}" type="presParOf" srcId="{5DD4E426-A3B8-448F-8153-5FFB951AE88B}" destId="{A87A666E-C90B-4A12-A15E-F0EEDAA5C453}" srcOrd="0" destOrd="0" presId="urn:microsoft.com/office/officeart/2008/layout/LinedList"/>
    <dgm:cxn modelId="{4CDE3292-93A1-4808-ADC3-A78A181878F0}" type="presParOf" srcId="{5DD4E426-A3B8-448F-8153-5FFB951AE88B}" destId="{63E44FC5-9EEE-4797-80DE-F81C39EB2BA3}" srcOrd="1" destOrd="0" presId="urn:microsoft.com/office/officeart/2008/layout/LinedList"/>
    <dgm:cxn modelId="{55B0312D-EE3F-42F6-9F5A-C85AF6858CDB}" type="presParOf" srcId="{5DD4E426-A3B8-448F-8153-5FFB951AE88B}" destId="{5B3E0EA9-67C2-4B8F-BB30-38641E4ED9E8}" srcOrd="2" destOrd="0" presId="urn:microsoft.com/office/officeart/2008/layout/LinedList"/>
    <dgm:cxn modelId="{F4750C68-2ED7-4C96-9A8D-D3558A8294B5}" type="presParOf" srcId="{042B18AA-70AF-4E28-A52C-50676B51A287}" destId="{41290723-F512-4CCE-8805-7EBFC17C077B}" srcOrd="2" destOrd="0" presId="urn:microsoft.com/office/officeart/2008/layout/LinedList"/>
    <dgm:cxn modelId="{8636A03E-6644-47D3-BF8A-35A1CB8EDAEA}" type="presParOf" srcId="{042B18AA-70AF-4E28-A52C-50676B51A287}" destId="{E7290C8A-CE93-48AA-BD68-B11B838A14CB}" srcOrd="3" destOrd="0" presId="urn:microsoft.com/office/officeart/2008/layout/LinedList"/>
    <dgm:cxn modelId="{B9862B2F-2935-4DAB-87F4-AD210F508425}" type="presParOf" srcId="{042B18AA-70AF-4E28-A52C-50676B51A287}" destId="{FFC3C51F-3047-42FC-847C-5CA33C559037}" srcOrd="4" destOrd="0" presId="urn:microsoft.com/office/officeart/2008/layout/LinedList"/>
    <dgm:cxn modelId="{722797B6-EA2B-45B3-B1BD-C22A91F9DBFA}" type="presParOf" srcId="{FFC3C51F-3047-42FC-847C-5CA33C559037}" destId="{3641F73C-6D52-4E6C-9881-E55D34A64453}" srcOrd="0" destOrd="0" presId="urn:microsoft.com/office/officeart/2008/layout/LinedList"/>
    <dgm:cxn modelId="{DF5DFC80-EB16-49C6-B187-438EAEA32385}" type="presParOf" srcId="{FFC3C51F-3047-42FC-847C-5CA33C559037}" destId="{4B6BF950-00B4-44A5-8C15-34C8D97692EF}" srcOrd="1" destOrd="0" presId="urn:microsoft.com/office/officeart/2008/layout/LinedList"/>
    <dgm:cxn modelId="{54AB8876-F197-41E5-AD5A-BC96C2EDC86C}" type="presParOf" srcId="{FFC3C51F-3047-42FC-847C-5CA33C559037}" destId="{CA62F65C-AA2E-4863-999B-C2BC2F85CEC2}" srcOrd="2" destOrd="0" presId="urn:microsoft.com/office/officeart/2008/layout/LinedList"/>
    <dgm:cxn modelId="{EBFE3E02-3D5A-460A-ACCD-0966A7FB9D44}" type="presParOf" srcId="{042B18AA-70AF-4E28-A52C-50676B51A287}" destId="{8A3CE341-7BCF-45C6-99BF-5C93DEC138A0}" srcOrd="5" destOrd="0" presId="urn:microsoft.com/office/officeart/2008/layout/LinedList"/>
    <dgm:cxn modelId="{B58311E9-CB61-431E-BF72-F8A93C014342}" type="presParOf" srcId="{042B18AA-70AF-4E28-A52C-50676B51A287}" destId="{D4877467-6E28-4E21-8AF9-2A1925DFD45D}" srcOrd="6" destOrd="0" presId="urn:microsoft.com/office/officeart/2008/layout/LinedList"/>
    <dgm:cxn modelId="{EADE5F6F-CB38-452C-849E-09DC7ECF4F9F}" type="presParOf" srcId="{042B18AA-70AF-4E28-A52C-50676B51A287}" destId="{86CDED68-A835-4E3D-88DF-D95E4230812E}" srcOrd="7" destOrd="0" presId="urn:microsoft.com/office/officeart/2008/layout/LinedList"/>
    <dgm:cxn modelId="{A97E1532-9348-4186-90F8-E293D4046FAA}" type="presParOf" srcId="{86CDED68-A835-4E3D-88DF-D95E4230812E}" destId="{EF64B683-305A-4D4A-8A1A-57E7CE15E390}" srcOrd="0" destOrd="0" presId="urn:microsoft.com/office/officeart/2008/layout/LinedList"/>
    <dgm:cxn modelId="{3BE83F68-141D-4F11-9082-22808EC7EB94}" type="presParOf" srcId="{86CDED68-A835-4E3D-88DF-D95E4230812E}" destId="{2DBF34BB-3F4A-454D-9FAD-6C9F48575974}" srcOrd="1" destOrd="0" presId="urn:microsoft.com/office/officeart/2008/layout/LinedList"/>
    <dgm:cxn modelId="{0FFCD104-7716-4FEA-ADF4-A7314C65F74D}" type="presParOf" srcId="{86CDED68-A835-4E3D-88DF-D95E4230812E}" destId="{3934FCC1-D3F7-4B88-83DB-970E77B3F0E0}" srcOrd="2" destOrd="0" presId="urn:microsoft.com/office/officeart/2008/layout/LinedList"/>
    <dgm:cxn modelId="{58805F60-B2E9-4D52-BD55-A9E97F8CE4F5}" type="presParOf" srcId="{042B18AA-70AF-4E28-A52C-50676B51A287}" destId="{5F691AA7-41B2-4E8C-83B5-522F2EAF4EB3}" srcOrd="8" destOrd="0" presId="urn:microsoft.com/office/officeart/2008/layout/LinedList"/>
    <dgm:cxn modelId="{717302E0-744F-4B72-AEC9-08EEF489B869}" type="presParOf" srcId="{042B18AA-70AF-4E28-A52C-50676B51A287}" destId="{CFCE2EE3-91CA-4264-A26E-835808A3255E}"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B6A7C7-1788-4A0B-B1F7-5B85E11A55B4}" type="doc">
      <dgm:prSet loTypeId="urn:microsoft.com/office/officeart/2005/8/layout/orgChart1#1" loCatId="hierarchy" qsTypeId="urn:microsoft.com/office/officeart/2005/8/quickstyle/simple1#2" qsCatId="simple" csTypeId="urn:microsoft.com/office/officeart/2005/8/colors/accent2_1#1" csCatId="accent2" phldr="1"/>
      <dgm:spPr/>
      <dgm:t>
        <a:bodyPr/>
        <a:lstStyle/>
        <a:p>
          <a:endParaRPr lang="en-US"/>
        </a:p>
      </dgm:t>
    </dgm:pt>
    <dgm:pt modelId="{67C1804C-385E-43A3-8020-92816562D5C9}">
      <dgm:prSet phldrT="[Text]" custT="1"/>
      <dgm:spPr/>
      <dgm:t>
        <a:bodyPr/>
        <a:lstStyle/>
        <a:p>
          <a:r>
            <a:rPr lang="vi-VN" sz="2800">
              <a:solidFill>
                <a:srgbClr val="FF0000"/>
              </a:solidFill>
              <a:latin typeface="Arial" panose="020B0604020202020204" pitchFamily="34" charset="0"/>
              <a:cs typeface="Arial" panose="020B0604020202020204" pitchFamily="34" charset="0"/>
            </a:rPr>
            <a:t>CN lý tưởng</a:t>
          </a:r>
        </a:p>
        <a:p>
          <a:r>
            <a:rPr lang="vi-VN" sz="2800">
              <a:solidFill>
                <a:srgbClr val="FF0000"/>
              </a:solidFill>
              <a:latin typeface="Arial" panose="020B0604020202020204" pitchFamily="34" charset="0"/>
              <a:cs typeface="Arial" panose="020B0604020202020204" pitchFamily="34" charset="0"/>
            </a:rPr>
            <a:t>(A)</a:t>
          </a:r>
          <a:endParaRPr lang="en-US" sz="2800">
            <a:solidFill>
              <a:srgbClr val="FF0000"/>
            </a:solidFill>
            <a:latin typeface="Arial" panose="020B0604020202020204" pitchFamily="34" charset="0"/>
            <a:cs typeface="Arial" panose="020B0604020202020204" pitchFamily="34" charset="0"/>
          </a:endParaRPr>
        </a:p>
      </dgm:t>
    </dgm:pt>
    <dgm:pt modelId="{301B57F0-90A0-428F-87B2-87DA32D96755}" type="parTrans" cxnId="{66BC3DDE-01CB-4C7E-9259-B3F08C3D3881}">
      <dgm:prSet/>
      <dgm:spPr/>
      <dgm:t>
        <a:bodyPr/>
        <a:lstStyle/>
        <a:p>
          <a:endParaRPr lang="en-US" sz="1400">
            <a:latin typeface="Arial" panose="020B0604020202020204" pitchFamily="34" charset="0"/>
            <a:cs typeface="Arial" panose="020B0604020202020204" pitchFamily="34" charset="0"/>
          </a:endParaRPr>
        </a:p>
      </dgm:t>
    </dgm:pt>
    <dgm:pt modelId="{79D467B3-EC4A-4B12-B32A-FE106D88FA94}" type="sibTrans" cxnId="{66BC3DDE-01CB-4C7E-9259-B3F08C3D3881}">
      <dgm:prSet/>
      <dgm:spPr/>
      <dgm:t>
        <a:bodyPr/>
        <a:lstStyle/>
        <a:p>
          <a:endParaRPr lang="en-US" sz="1400">
            <a:latin typeface="Arial" panose="020B0604020202020204" pitchFamily="34" charset="0"/>
            <a:cs typeface="Arial" panose="020B0604020202020204" pitchFamily="34" charset="0"/>
          </a:endParaRPr>
        </a:p>
      </dgm:t>
    </dgm:pt>
    <dgm:pt modelId="{65FA2615-93CF-4305-83FA-9621C4273B75}" type="asst">
      <dgm:prSet phldrT="[Text]" custT="1"/>
      <dgm:spPr/>
      <dgm:t>
        <a:bodyPr/>
        <a:lstStyle/>
        <a:p>
          <a:r>
            <a:rPr lang="vi-VN" sz="2800">
              <a:solidFill>
                <a:srgbClr val="0070C0"/>
              </a:solidFill>
              <a:latin typeface="Arial" panose="020B0604020202020204" pitchFamily="34" charset="0"/>
              <a:cs typeface="Arial" panose="020B0604020202020204" pitchFamily="34" charset="0"/>
            </a:rPr>
            <a:t>CN thực tế</a:t>
          </a:r>
        </a:p>
        <a:p>
          <a:r>
            <a:rPr lang="vi-VN" sz="2800">
              <a:solidFill>
                <a:srgbClr val="0070C0"/>
              </a:solidFill>
              <a:latin typeface="Arial" panose="020B0604020202020204" pitchFamily="34" charset="0"/>
              <a:cs typeface="Arial" panose="020B0604020202020204" pitchFamily="34" charset="0"/>
            </a:rPr>
            <a:t>(B)</a:t>
          </a:r>
          <a:endParaRPr lang="en-US" sz="2800">
            <a:solidFill>
              <a:srgbClr val="0070C0"/>
            </a:solidFill>
            <a:latin typeface="Arial" panose="020B0604020202020204" pitchFamily="34" charset="0"/>
            <a:cs typeface="Arial" panose="020B0604020202020204" pitchFamily="34" charset="0"/>
          </a:endParaRPr>
        </a:p>
      </dgm:t>
    </dgm:pt>
    <dgm:pt modelId="{16161E8F-EE49-4F5E-A4E3-79BB96ABC4DC}" type="parTrans" cxnId="{6A033299-8233-4660-982C-6B94D61CC680}">
      <dgm:prSet/>
      <dgm:spPr/>
      <dgm:t>
        <a:bodyPr/>
        <a:lstStyle/>
        <a:p>
          <a:endParaRPr lang="en-US" sz="1400">
            <a:latin typeface="Arial" panose="020B0604020202020204" pitchFamily="34" charset="0"/>
            <a:cs typeface="Arial" panose="020B0604020202020204" pitchFamily="34" charset="0"/>
          </a:endParaRPr>
        </a:p>
      </dgm:t>
    </dgm:pt>
    <dgm:pt modelId="{B84EBE6F-4CC3-4356-9790-87B3D6029C65}" type="sibTrans" cxnId="{6A033299-8233-4660-982C-6B94D61CC680}">
      <dgm:prSet/>
      <dgm:spPr/>
      <dgm:t>
        <a:bodyPr/>
        <a:lstStyle/>
        <a:p>
          <a:endParaRPr lang="en-US" sz="1400">
            <a:latin typeface="Arial" panose="020B0604020202020204" pitchFamily="34" charset="0"/>
            <a:cs typeface="Arial" panose="020B0604020202020204" pitchFamily="34" charset="0"/>
          </a:endParaRPr>
        </a:p>
      </dgm:t>
    </dgm:pt>
    <dgm:pt modelId="{2D428BB9-304D-40B6-923D-AEAA8AFCCB47}">
      <dgm:prSet phldrT="[Text]" custT="1"/>
      <dgm:spPr/>
      <dgm:t>
        <a:bodyPr/>
        <a:lstStyle/>
        <a:p>
          <a:r>
            <a:rPr lang="vi-VN" sz="2800">
              <a:solidFill>
                <a:srgbClr val="0070C0"/>
              </a:solidFill>
              <a:latin typeface="Arial" panose="020B0604020202020204" pitchFamily="34" charset="0"/>
              <a:cs typeface="Arial" panose="020B0604020202020204" pitchFamily="34" charset="0"/>
            </a:rPr>
            <a:t>B</a:t>
          </a:r>
          <a:r>
            <a:rPr lang="en-US" sz="2800">
              <a:latin typeface="Arial" panose="020B0604020202020204" pitchFamily="34" charset="0"/>
              <a:cs typeface="Arial" panose="020B0604020202020204" pitchFamily="34" charset="0"/>
            </a:rPr>
            <a:t> &lt; </a:t>
          </a:r>
          <a:r>
            <a:rPr lang="vi-VN" sz="2800">
              <a:solidFill>
                <a:srgbClr val="FF0000"/>
              </a:solidFill>
              <a:latin typeface="Arial" panose="020B0604020202020204" pitchFamily="34" charset="0"/>
              <a:cs typeface="Arial" panose="020B0604020202020204" pitchFamily="34" charset="0"/>
            </a:rPr>
            <a:t>A</a:t>
          </a:r>
          <a:r>
            <a:rPr lang="en-US" sz="2800">
              <a:latin typeface="Arial" panose="020B0604020202020204" pitchFamily="34" charset="0"/>
              <a:cs typeface="Arial" panose="020B0604020202020204" pitchFamily="34" charset="0"/>
            </a:rPr>
            <a:t> </a:t>
          </a:r>
        </a:p>
      </dgm:t>
    </dgm:pt>
    <dgm:pt modelId="{018A130B-9F8A-4EF4-8F8F-8586567ECA8E}" type="parTrans" cxnId="{B4F56805-A914-4B0B-BC01-7B773AD4EE4B}">
      <dgm:prSet/>
      <dgm:spPr/>
      <dgm:t>
        <a:bodyPr/>
        <a:lstStyle/>
        <a:p>
          <a:endParaRPr lang="en-US" sz="1400">
            <a:latin typeface="Arial" panose="020B0604020202020204" pitchFamily="34" charset="0"/>
            <a:cs typeface="Arial" panose="020B0604020202020204" pitchFamily="34" charset="0"/>
          </a:endParaRPr>
        </a:p>
      </dgm:t>
    </dgm:pt>
    <dgm:pt modelId="{A4FEF0D3-FD9F-45DD-98E2-6AAF050BB2E7}" type="sibTrans" cxnId="{B4F56805-A914-4B0B-BC01-7B773AD4EE4B}">
      <dgm:prSet/>
      <dgm:spPr/>
      <dgm:t>
        <a:bodyPr/>
        <a:lstStyle/>
        <a:p>
          <a:endParaRPr lang="en-US" sz="1400">
            <a:latin typeface="Arial" panose="020B0604020202020204" pitchFamily="34" charset="0"/>
            <a:cs typeface="Arial" panose="020B0604020202020204" pitchFamily="34" charset="0"/>
          </a:endParaRPr>
        </a:p>
      </dgm:t>
    </dgm:pt>
    <dgm:pt modelId="{76D37584-5D17-436E-BF7B-87894FDFD68F}">
      <dgm:prSet phldrT="[Text]" custT="1"/>
      <dgm:spPr/>
      <dgm:t>
        <a:bodyPr/>
        <a:lstStyle/>
        <a:p>
          <a:r>
            <a:rPr lang="vi-VN" sz="2800">
              <a:solidFill>
                <a:srgbClr val="0070C0"/>
              </a:solidFill>
              <a:latin typeface="Arial" panose="020B0604020202020204" pitchFamily="34" charset="0"/>
              <a:cs typeface="Arial" panose="020B0604020202020204" pitchFamily="34" charset="0"/>
            </a:rPr>
            <a:t>B</a:t>
          </a:r>
          <a:r>
            <a:rPr lang="en-US" sz="2800">
              <a:latin typeface="Arial" panose="020B0604020202020204" pitchFamily="34" charset="0"/>
              <a:cs typeface="Arial" panose="020B0604020202020204" pitchFamily="34" charset="0"/>
            </a:rPr>
            <a:t> từ 100% - 12</a:t>
          </a:r>
          <a:r>
            <a:rPr lang="vi-VN" sz="2800">
              <a:latin typeface="Arial" panose="020B0604020202020204" pitchFamily="34" charset="0"/>
              <a:cs typeface="Arial" panose="020B0604020202020204" pitchFamily="34" charset="0"/>
            </a:rPr>
            <a:t>0</a:t>
          </a:r>
          <a:r>
            <a:rPr lang="en-US" sz="2800">
              <a:latin typeface="Arial" panose="020B0604020202020204" pitchFamily="34" charset="0"/>
              <a:cs typeface="Arial" panose="020B0604020202020204" pitchFamily="34" charset="0"/>
            </a:rPr>
            <a:t>% </a:t>
          </a:r>
          <a:r>
            <a:rPr lang="vi-VN" sz="2800">
              <a:solidFill>
                <a:srgbClr val="FF0000"/>
              </a:solidFill>
              <a:latin typeface="Arial" panose="020B0604020202020204" pitchFamily="34" charset="0"/>
              <a:cs typeface="Arial" panose="020B0604020202020204" pitchFamily="34" charset="0"/>
            </a:rPr>
            <a:t>A</a:t>
          </a:r>
          <a:endParaRPr lang="en-US" sz="2800">
            <a:solidFill>
              <a:srgbClr val="FF0000"/>
            </a:solidFill>
            <a:latin typeface="Arial" panose="020B0604020202020204" pitchFamily="34" charset="0"/>
            <a:cs typeface="Arial" panose="020B0604020202020204" pitchFamily="34" charset="0"/>
          </a:endParaRPr>
        </a:p>
      </dgm:t>
    </dgm:pt>
    <dgm:pt modelId="{DC48190C-5CA5-4C89-A6B8-73EE730B1640}" type="parTrans" cxnId="{D8557B01-F011-4F6B-8243-377281362F5F}">
      <dgm:prSet/>
      <dgm:spPr/>
      <dgm:t>
        <a:bodyPr/>
        <a:lstStyle/>
        <a:p>
          <a:endParaRPr lang="en-US" sz="1400">
            <a:latin typeface="Arial" panose="020B0604020202020204" pitchFamily="34" charset="0"/>
            <a:cs typeface="Arial" panose="020B0604020202020204" pitchFamily="34" charset="0"/>
          </a:endParaRPr>
        </a:p>
      </dgm:t>
    </dgm:pt>
    <dgm:pt modelId="{322D197B-3E0F-45F2-AEAC-06B715B3C77F}" type="sibTrans" cxnId="{D8557B01-F011-4F6B-8243-377281362F5F}">
      <dgm:prSet/>
      <dgm:spPr/>
      <dgm:t>
        <a:bodyPr/>
        <a:lstStyle/>
        <a:p>
          <a:endParaRPr lang="en-US" sz="1400">
            <a:latin typeface="Arial" panose="020B0604020202020204" pitchFamily="34" charset="0"/>
            <a:cs typeface="Arial" panose="020B0604020202020204" pitchFamily="34" charset="0"/>
          </a:endParaRPr>
        </a:p>
      </dgm:t>
    </dgm:pt>
    <dgm:pt modelId="{38F92881-05EB-49B9-ACC6-A01CC8BBD0DE}">
      <dgm:prSet phldrT="[Text]" custT="1"/>
      <dgm:spPr/>
      <dgm:t>
        <a:bodyPr/>
        <a:lstStyle/>
        <a:p>
          <a:r>
            <a:rPr lang="vi-VN" sz="2800">
              <a:solidFill>
                <a:srgbClr val="0070C0"/>
              </a:solidFill>
              <a:latin typeface="Arial" panose="020B0604020202020204" pitchFamily="34" charset="0"/>
              <a:cs typeface="Arial" panose="020B0604020202020204" pitchFamily="34" charset="0"/>
            </a:rPr>
            <a:t>B</a:t>
          </a:r>
          <a:r>
            <a:rPr lang="en-US" sz="2800">
              <a:latin typeface="Arial" panose="020B0604020202020204" pitchFamily="34" charset="0"/>
              <a:cs typeface="Arial" panose="020B0604020202020204" pitchFamily="34" charset="0"/>
            </a:rPr>
            <a:t> &gt; 12</a:t>
          </a:r>
          <a:r>
            <a:rPr lang="vi-VN" sz="2800">
              <a:latin typeface="Arial" panose="020B0604020202020204" pitchFamily="34" charset="0"/>
              <a:cs typeface="Arial" panose="020B0604020202020204" pitchFamily="34" charset="0"/>
            </a:rPr>
            <a:t>0</a:t>
          </a:r>
          <a:r>
            <a:rPr lang="en-US" sz="2800">
              <a:latin typeface="Arial" panose="020B0604020202020204" pitchFamily="34" charset="0"/>
              <a:cs typeface="Arial" panose="020B0604020202020204" pitchFamily="34" charset="0"/>
            </a:rPr>
            <a:t>% </a:t>
          </a:r>
          <a:r>
            <a:rPr lang="vi-VN" sz="2800">
              <a:solidFill>
                <a:srgbClr val="FF0000"/>
              </a:solidFill>
              <a:latin typeface="Arial" panose="020B0604020202020204" pitchFamily="34" charset="0"/>
              <a:cs typeface="Arial" panose="020B0604020202020204" pitchFamily="34" charset="0"/>
            </a:rPr>
            <a:t>A</a:t>
          </a:r>
          <a:endParaRPr lang="en-US" sz="2800">
            <a:solidFill>
              <a:srgbClr val="FF0000"/>
            </a:solidFill>
            <a:latin typeface="Arial" panose="020B0604020202020204" pitchFamily="34" charset="0"/>
            <a:cs typeface="Arial" panose="020B0604020202020204" pitchFamily="34" charset="0"/>
          </a:endParaRPr>
        </a:p>
      </dgm:t>
    </dgm:pt>
    <dgm:pt modelId="{F6C44A56-BC06-430A-BBC3-89B4BE5C02F7}" type="parTrans" cxnId="{CA6D3307-C415-4074-BDD0-92668AA9F317}">
      <dgm:prSet/>
      <dgm:spPr/>
      <dgm:t>
        <a:bodyPr/>
        <a:lstStyle/>
        <a:p>
          <a:endParaRPr lang="en-US" sz="1400">
            <a:latin typeface="Arial" panose="020B0604020202020204" pitchFamily="34" charset="0"/>
            <a:cs typeface="Arial" panose="020B0604020202020204" pitchFamily="34" charset="0"/>
          </a:endParaRPr>
        </a:p>
      </dgm:t>
    </dgm:pt>
    <dgm:pt modelId="{23D39ED9-7A71-47E8-AF0E-80540D5B1742}" type="sibTrans" cxnId="{CA6D3307-C415-4074-BDD0-92668AA9F317}">
      <dgm:prSet/>
      <dgm:spPr/>
      <dgm:t>
        <a:bodyPr/>
        <a:lstStyle/>
        <a:p>
          <a:endParaRPr lang="en-US" sz="1400">
            <a:latin typeface="Arial" panose="020B0604020202020204" pitchFamily="34" charset="0"/>
            <a:cs typeface="Arial" panose="020B0604020202020204" pitchFamily="34" charset="0"/>
          </a:endParaRPr>
        </a:p>
      </dgm:t>
    </dgm:pt>
    <dgm:pt modelId="{7ACF56F6-7CBE-4FFA-9448-233BF16F8A6E}" type="pres">
      <dgm:prSet presAssocID="{04B6A7C7-1788-4A0B-B1F7-5B85E11A55B4}" presName="hierChild1" presStyleCnt="0">
        <dgm:presLayoutVars>
          <dgm:orgChart val="1"/>
          <dgm:chPref val="1"/>
          <dgm:dir/>
          <dgm:animOne val="branch"/>
          <dgm:animLvl val="lvl"/>
          <dgm:resizeHandles/>
        </dgm:presLayoutVars>
      </dgm:prSet>
      <dgm:spPr/>
    </dgm:pt>
    <dgm:pt modelId="{FD7AE383-26C6-482F-8410-62A453AB34DB}" type="pres">
      <dgm:prSet presAssocID="{67C1804C-385E-43A3-8020-92816562D5C9}" presName="hierRoot1" presStyleCnt="0">
        <dgm:presLayoutVars>
          <dgm:hierBranch val="init"/>
        </dgm:presLayoutVars>
      </dgm:prSet>
      <dgm:spPr/>
    </dgm:pt>
    <dgm:pt modelId="{78F28BEE-D80E-4E6E-8869-4006AAC2C316}" type="pres">
      <dgm:prSet presAssocID="{67C1804C-385E-43A3-8020-92816562D5C9}" presName="rootComposite1" presStyleCnt="0"/>
      <dgm:spPr/>
    </dgm:pt>
    <dgm:pt modelId="{96379065-800C-4E04-B7BE-5A2855A8F45A}" type="pres">
      <dgm:prSet presAssocID="{67C1804C-385E-43A3-8020-92816562D5C9}" presName="rootText1" presStyleLbl="node0" presStyleIdx="0" presStyleCnt="1">
        <dgm:presLayoutVars>
          <dgm:chPref val="3"/>
        </dgm:presLayoutVars>
      </dgm:prSet>
      <dgm:spPr/>
    </dgm:pt>
    <dgm:pt modelId="{C4D255BD-F844-4D12-AD70-80422CBD951D}" type="pres">
      <dgm:prSet presAssocID="{67C1804C-385E-43A3-8020-92816562D5C9}" presName="rootConnector1" presStyleLbl="node1" presStyleIdx="0" presStyleCnt="0"/>
      <dgm:spPr/>
    </dgm:pt>
    <dgm:pt modelId="{A19911C4-7F9C-4DCA-A1A1-69B233B94627}" type="pres">
      <dgm:prSet presAssocID="{67C1804C-385E-43A3-8020-92816562D5C9}" presName="hierChild2" presStyleCnt="0"/>
      <dgm:spPr/>
    </dgm:pt>
    <dgm:pt modelId="{9F5B3C88-2894-4003-B7DF-905835B2D5B1}" type="pres">
      <dgm:prSet presAssocID="{018A130B-9F8A-4EF4-8F8F-8586567ECA8E}" presName="Name37" presStyleLbl="parChTrans1D2" presStyleIdx="0" presStyleCnt="4"/>
      <dgm:spPr/>
    </dgm:pt>
    <dgm:pt modelId="{55245F1B-2F9C-4696-810F-742D0B45100C}" type="pres">
      <dgm:prSet presAssocID="{2D428BB9-304D-40B6-923D-AEAA8AFCCB47}" presName="hierRoot2" presStyleCnt="0">
        <dgm:presLayoutVars>
          <dgm:hierBranch val="init"/>
        </dgm:presLayoutVars>
      </dgm:prSet>
      <dgm:spPr/>
    </dgm:pt>
    <dgm:pt modelId="{4017DFD8-C90E-450D-A235-41E18FA76A11}" type="pres">
      <dgm:prSet presAssocID="{2D428BB9-304D-40B6-923D-AEAA8AFCCB47}" presName="rootComposite" presStyleCnt="0"/>
      <dgm:spPr/>
    </dgm:pt>
    <dgm:pt modelId="{4891DBFC-C4A7-4715-811B-92E9B24E82CC}" type="pres">
      <dgm:prSet presAssocID="{2D428BB9-304D-40B6-923D-AEAA8AFCCB47}" presName="rootText" presStyleLbl="node2" presStyleIdx="0" presStyleCnt="3" custScaleX="128309">
        <dgm:presLayoutVars>
          <dgm:chPref val="3"/>
        </dgm:presLayoutVars>
      </dgm:prSet>
      <dgm:spPr/>
    </dgm:pt>
    <dgm:pt modelId="{A5864450-3D12-421B-9690-D5F49D16AD9F}" type="pres">
      <dgm:prSet presAssocID="{2D428BB9-304D-40B6-923D-AEAA8AFCCB47}" presName="rootConnector" presStyleLbl="node2" presStyleIdx="0" presStyleCnt="3"/>
      <dgm:spPr/>
    </dgm:pt>
    <dgm:pt modelId="{DFC3CF91-AF5C-4443-9FE5-ED62DD9073DB}" type="pres">
      <dgm:prSet presAssocID="{2D428BB9-304D-40B6-923D-AEAA8AFCCB47}" presName="hierChild4" presStyleCnt="0"/>
      <dgm:spPr/>
    </dgm:pt>
    <dgm:pt modelId="{A5D9458D-82B3-4EDC-9AA3-9F5AFE476CF0}" type="pres">
      <dgm:prSet presAssocID="{2D428BB9-304D-40B6-923D-AEAA8AFCCB47}" presName="hierChild5" presStyleCnt="0"/>
      <dgm:spPr/>
    </dgm:pt>
    <dgm:pt modelId="{32E8B564-201C-482E-BF34-43BFD1B4C1D2}" type="pres">
      <dgm:prSet presAssocID="{DC48190C-5CA5-4C89-A6B8-73EE730B1640}" presName="Name37" presStyleLbl="parChTrans1D2" presStyleIdx="1" presStyleCnt="4"/>
      <dgm:spPr/>
    </dgm:pt>
    <dgm:pt modelId="{68C56EE1-6BE9-4297-A7AC-151458713C28}" type="pres">
      <dgm:prSet presAssocID="{76D37584-5D17-436E-BF7B-87894FDFD68F}" presName="hierRoot2" presStyleCnt="0">
        <dgm:presLayoutVars>
          <dgm:hierBranch val="init"/>
        </dgm:presLayoutVars>
      </dgm:prSet>
      <dgm:spPr/>
    </dgm:pt>
    <dgm:pt modelId="{0320533E-247C-4167-8F7C-68656F778C24}" type="pres">
      <dgm:prSet presAssocID="{76D37584-5D17-436E-BF7B-87894FDFD68F}" presName="rootComposite" presStyleCnt="0"/>
      <dgm:spPr/>
    </dgm:pt>
    <dgm:pt modelId="{C561CF81-5153-4DF1-82CE-65E88053031E}" type="pres">
      <dgm:prSet presAssocID="{76D37584-5D17-436E-BF7B-87894FDFD68F}" presName="rootText" presStyleLbl="node2" presStyleIdx="1" presStyleCnt="3" custScaleX="127661">
        <dgm:presLayoutVars>
          <dgm:chPref val="3"/>
        </dgm:presLayoutVars>
      </dgm:prSet>
      <dgm:spPr/>
    </dgm:pt>
    <dgm:pt modelId="{48291E5E-B202-4AD8-A9E9-DBEB2D9295BE}" type="pres">
      <dgm:prSet presAssocID="{76D37584-5D17-436E-BF7B-87894FDFD68F}" presName="rootConnector" presStyleLbl="node2" presStyleIdx="1" presStyleCnt="3"/>
      <dgm:spPr/>
    </dgm:pt>
    <dgm:pt modelId="{62242990-C0D0-4293-9C6D-6CBC73AA6CF1}" type="pres">
      <dgm:prSet presAssocID="{76D37584-5D17-436E-BF7B-87894FDFD68F}" presName="hierChild4" presStyleCnt="0"/>
      <dgm:spPr/>
    </dgm:pt>
    <dgm:pt modelId="{08416E9A-E013-4CFD-A1CE-9BB54F2A2CF5}" type="pres">
      <dgm:prSet presAssocID="{76D37584-5D17-436E-BF7B-87894FDFD68F}" presName="hierChild5" presStyleCnt="0"/>
      <dgm:spPr/>
    </dgm:pt>
    <dgm:pt modelId="{0917F287-AB81-47F5-843F-DB324A6B8137}" type="pres">
      <dgm:prSet presAssocID="{F6C44A56-BC06-430A-BBC3-89B4BE5C02F7}" presName="Name37" presStyleLbl="parChTrans1D2" presStyleIdx="2" presStyleCnt="4"/>
      <dgm:spPr/>
    </dgm:pt>
    <dgm:pt modelId="{EB342A4A-6707-449C-8813-6773319B2365}" type="pres">
      <dgm:prSet presAssocID="{38F92881-05EB-49B9-ACC6-A01CC8BBD0DE}" presName="hierRoot2" presStyleCnt="0">
        <dgm:presLayoutVars>
          <dgm:hierBranch val="init"/>
        </dgm:presLayoutVars>
      </dgm:prSet>
      <dgm:spPr/>
    </dgm:pt>
    <dgm:pt modelId="{968A9CA1-8894-425A-A646-D225EF526BFA}" type="pres">
      <dgm:prSet presAssocID="{38F92881-05EB-49B9-ACC6-A01CC8BBD0DE}" presName="rootComposite" presStyleCnt="0"/>
      <dgm:spPr/>
    </dgm:pt>
    <dgm:pt modelId="{01BDF199-8CA4-4A2E-BED2-CF3CB2B74202}" type="pres">
      <dgm:prSet presAssocID="{38F92881-05EB-49B9-ACC6-A01CC8BBD0DE}" presName="rootText" presStyleLbl="node2" presStyleIdx="2" presStyleCnt="3" custScaleX="127364">
        <dgm:presLayoutVars>
          <dgm:chPref val="3"/>
        </dgm:presLayoutVars>
      </dgm:prSet>
      <dgm:spPr/>
    </dgm:pt>
    <dgm:pt modelId="{0F13517A-9091-49F1-955D-D82C5641ADEF}" type="pres">
      <dgm:prSet presAssocID="{38F92881-05EB-49B9-ACC6-A01CC8BBD0DE}" presName="rootConnector" presStyleLbl="node2" presStyleIdx="2" presStyleCnt="3"/>
      <dgm:spPr/>
    </dgm:pt>
    <dgm:pt modelId="{044D1E9A-F102-40B1-869E-2A2348510367}" type="pres">
      <dgm:prSet presAssocID="{38F92881-05EB-49B9-ACC6-A01CC8BBD0DE}" presName="hierChild4" presStyleCnt="0"/>
      <dgm:spPr/>
    </dgm:pt>
    <dgm:pt modelId="{1B8EE3F5-18F2-4EF2-847C-EDDD19592C29}" type="pres">
      <dgm:prSet presAssocID="{38F92881-05EB-49B9-ACC6-A01CC8BBD0DE}" presName="hierChild5" presStyleCnt="0"/>
      <dgm:spPr/>
    </dgm:pt>
    <dgm:pt modelId="{9585DF2E-D8A8-46B4-BD6F-2D4326B8AB6B}" type="pres">
      <dgm:prSet presAssocID="{67C1804C-385E-43A3-8020-92816562D5C9}" presName="hierChild3" presStyleCnt="0"/>
      <dgm:spPr/>
    </dgm:pt>
    <dgm:pt modelId="{1FDBB26C-2A1C-494F-8A32-4E0B6426A8F1}" type="pres">
      <dgm:prSet presAssocID="{16161E8F-EE49-4F5E-A4E3-79BB96ABC4DC}" presName="Name111" presStyleLbl="parChTrans1D2" presStyleIdx="3" presStyleCnt="4"/>
      <dgm:spPr/>
    </dgm:pt>
    <dgm:pt modelId="{2888ACE8-E3D2-433C-9870-3245827CE38B}" type="pres">
      <dgm:prSet presAssocID="{65FA2615-93CF-4305-83FA-9621C4273B75}" presName="hierRoot3" presStyleCnt="0">
        <dgm:presLayoutVars>
          <dgm:hierBranch val="init"/>
        </dgm:presLayoutVars>
      </dgm:prSet>
      <dgm:spPr/>
    </dgm:pt>
    <dgm:pt modelId="{D19357EE-044B-4B43-AFA8-559FFF02E1FE}" type="pres">
      <dgm:prSet presAssocID="{65FA2615-93CF-4305-83FA-9621C4273B75}" presName="rootComposite3" presStyleCnt="0"/>
      <dgm:spPr/>
    </dgm:pt>
    <dgm:pt modelId="{EF82825E-1526-4AAB-8612-F62D4C514CDE}" type="pres">
      <dgm:prSet presAssocID="{65FA2615-93CF-4305-83FA-9621C4273B75}" presName="rootText3" presStyleLbl="asst1" presStyleIdx="0" presStyleCnt="1">
        <dgm:presLayoutVars>
          <dgm:chPref val="3"/>
        </dgm:presLayoutVars>
      </dgm:prSet>
      <dgm:spPr/>
    </dgm:pt>
    <dgm:pt modelId="{D1846A57-50A9-4642-AE63-1798EE0D2FD1}" type="pres">
      <dgm:prSet presAssocID="{65FA2615-93CF-4305-83FA-9621C4273B75}" presName="rootConnector3" presStyleLbl="asst1" presStyleIdx="0" presStyleCnt="1"/>
      <dgm:spPr/>
    </dgm:pt>
    <dgm:pt modelId="{4794ED1B-4E6B-4EC8-8845-3D9AC3B0B4DD}" type="pres">
      <dgm:prSet presAssocID="{65FA2615-93CF-4305-83FA-9621C4273B75}" presName="hierChild6" presStyleCnt="0"/>
      <dgm:spPr/>
    </dgm:pt>
    <dgm:pt modelId="{710BE0EF-CF68-413E-8AB4-5BA69B6E768C}" type="pres">
      <dgm:prSet presAssocID="{65FA2615-93CF-4305-83FA-9621C4273B75}" presName="hierChild7" presStyleCnt="0"/>
      <dgm:spPr/>
    </dgm:pt>
  </dgm:ptLst>
  <dgm:cxnLst>
    <dgm:cxn modelId="{D8557B01-F011-4F6B-8243-377281362F5F}" srcId="{67C1804C-385E-43A3-8020-92816562D5C9}" destId="{76D37584-5D17-436E-BF7B-87894FDFD68F}" srcOrd="2" destOrd="0" parTransId="{DC48190C-5CA5-4C89-A6B8-73EE730B1640}" sibTransId="{322D197B-3E0F-45F2-AEAC-06B715B3C77F}"/>
    <dgm:cxn modelId="{B4F56805-A914-4B0B-BC01-7B773AD4EE4B}" srcId="{67C1804C-385E-43A3-8020-92816562D5C9}" destId="{2D428BB9-304D-40B6-923D-AEAA8AFCCB47}" srcOrd="1" destOrd="0" parTransId="{018A130B-9F8A-4EF4-8F8F-8586567ECA8E}" sibTransId="{A4FEF0D3-FD9F-45DD-98E2-6AAF050BB2E7}"/>
    <dgm:cxn modelId="{CA6D3307-C415-4074-BDD0-92668AA9F317}" srcId="{67C1804C-385E-43A3-8020-92816562D5C9}" destId="{38F92881-05EB-49B9-ACC6-A01CC8BBD0DE}" srcOrd="3" destOrd="0" parTransId="{F6C44A56-BC06-430A-BBC3-89B4BE5C02F7}" sibTransId="{23D39ED9-7A71-47E8-AF0E-80540D5B1742}"/>
    <dgm:cxn modelId="{52B97316-FDB8-4D2B-AE51-A54BCA25B8F1}" type="presOf" srcId="{16161E8F-EE49-4F5E-A4E3-79BB96ABC4DC}" destId="{1FDBB26C-2A1C-494F-8A32-4E0B6426A8F1}" srcOrd="0" destOrd="0" presId="urn:microsoft.com/office/officeart/2005/8/layout/orgChart1#1"/>
    <dgm:cxn modelId="{EDB53519-0D78-438F-995E-26D251669465}" type="presOf" srcId="{DC48190C-5CA5-4C89-A6B8-73EE730B1640}" destId="{32E8B564-201C-482E-BF34-43BFD1B4C1D2}" srcOrd="0" destOrd="0" presId="urn:microsoft.com/office/officeart/2005/8/layout/orgChart1#1"/>
    <dgm:cxn modelId="{F216651C-4FD2-4DF9-8B52-14236D590AE9}" type="presOf" srcId="{018A130B-9F8A-4EF4-8F8F-8586567ECA8E}" destId="{9F5B3C88-2894-4003-B7DF-905835B2D5B1}" srcOrd="0" destOrd="0" presId="urn:microsoft.com/office/officeart/2005/8/layout/orgChart1#1"/>
    <dgm:cxn modelId="{68E24036-848C-400A-94DD-D20F0F3DEC64}" type="presOf" srcId="{67C1804C-385E-43A3-8020-92816562D5C9}" destId="{96379065-800C-4E04-B7BE-5A2855A8F45A}" srcOrd="0" destOrd="0" presId="urn:microsoft.com/office/officeart/2005/8/layout/orgChart1#1"/>
    <dgm:cxn modelId="{46B6CA43-61C4-431E-8387-40D22A74EBC4}" type="presOf" srcId="{76D37584-5D17-436E-BF7B-87894FDFD68F}" destId="{48291E5E-B202-4AD8-A9E9-DBEB2D9295BE}" srcOrd="1" destOrd="0" presId="urn:microsoft.com/office/officeart/2005/8/layout/orgChart1#1"/>
    <dgm:cxn modelId="{B9083353-73E6-4FEE-AE6D-113E95547903}" type="presOf" srcId="{38F92881-05EB-49B9-ACC6-A01CC8BBD0DE}" destId="{0F13517A-9091-49F1-955D-D82C5641ADEF}" srcOrd="1" destOrd="0" presId="urn:microsoft.com/office/officeart/2005/8/layout/orgChart1#1"/>
    <dgm:cxn modelId="{AF060387-2442-4655-AC99-553D75F6DC98}" type="presOf" srcId="{65FA2615-93CF-4305-83FA-9621C4273B75}" destId="{D1846A57-50A9-4642-AE63-1798EE0D2FD1}" srcOrd="1" destOrd="0" presId="urn:microsoft.com/office/officeart/2005/8/layout/orgChart1#1"/>
    <dgm:cxn modelId="{521D7B90-EBC2-4429-9C43-69BB5DE8A1F1}" type="presOf" srcId="{76D37584-5D17-436E-BF7B-87894FDFD68F}" destId="{C561CF81-5153-4DF1-82CE-65E88053031E}" srcOrd="0" destOrd="0" presId="urn:microsoft.com/office/officeart/2005/8/layout/orgChart1#1"/>
    <dgm:cxn modelId="{8B216794-9C9D-46A7-B5F1-15A73E058910}" type="presOf" srcId="{67C1804C-385E-43A3-8020-92816562D5C9}" destId="{C4D255BD-F844-4D12-AD70-80422CBD951D}" srcOrd="1" destOrd="0" presId="urn:microsoft.com/office/officeart/2005/8/layout/orgChart1#1"/>
    <dgm:cxn modelId="{5AEDB696-3965-4D77-A18F-3EBC9CF2E447}" type="presOf" srcId="{2D428BB9-304D-40B6-923D-AEAA8AFCCB47}" destId="{4891DBFC-C4A7-4715-811B-92E9B24E82CC}" srcOrd="0" destOrd="0" presId="urn:microsoft.com/office/officeart/2005/8/layout/orgChart1#1"/>
    <dgm:cxn modelId="{6A033299-8233-4660-982C-6B94D61CC680}" srcId="{67C1804C-385E-43A3-8020-92816562D5C9}" destId="{65FA2615-93CF-4305-83FA-9621C4273B75}" srcOrd="0" destOrd="0" parTransId="{16161E8F-EE49-4F5E-A4E3-79BB96ABC4DC}" sibTransId="{B84EBE6F-4CC3-4356-9790-87B3D6029C65}"/>
    <dgm:cxn modelId="{EA55139C-7F89-491B-B02D-A0E75669C2F9}" type="presOf" srcId="{65FA2615-93CF-4305-83FA-9621C4273B75}" destId="{EF82825E-1526-4AAB-8612-F62D4C514CDE}" srcOrd="0" destOrd="0" presId="urn:microsoft.com/office/officeart/2005/8/layout/orgChart1#1"/>
    <dgm:cxn modelId="{287ABFA7-ABE2-4FCF-87AA-FB9A24A76105}" type="presOf" srcId="{F6C44A56-BC06-430A-BBC3-89B4BE5C02F7}" destId="{0917F287-AB81-47F5-843F-DB324A6B8137}" srcOrd="0" destOrd="0" presId="urn:microsoft.com/office/officeart/2005/8/layout/orgChart1#1"/>
    <dgm:cxn modelId="{4F7A3BAC-D23F-4C1B-A4C1-16D3880C75F0}" type="presOf" srcId="{04B6A7C7-1788-4A0B-B1F7-5B85E11A55B4}" destId="{7ACF56F6-7CBE-4FFA-9448-233BF16F8A6E}" srcOrd="0" destOrd="0" presId="urn:microsoft.com/office/officeart/2005/8/layout/orgChart1#1"/>
    <dgm:cxn modelId="{004DDFB8-253A-42E7-B8E6-B231B7853208}" type="presOf" srcId="{2D428BB9-304D-40B6-923D-AEAA8AFCCB47}" destId="{A5864450-3D12-421B-9690-D5F49D16AD9F}" srcOrd="1" destOrd="0" presId="urn:microsoft.com/office/officeart/2005/8/layout/orgChart1#1"/>
    <dgm:cxn modelId="{434F43C7-A33F-41CE-B337-2613A2798550}" type="presOf" srcId="{38F92881-05EB-49B9-ACC6-A01CC8BBD0DE}" destId="{01BDF199-8CA4-4A2E-BED2-CF3CB2B74202}" srcOrd="0" destOrd="0" presId="urn:microsoft.com/office/officeart/2005/8/layout/orgChart1#1"/>
    <dgm:cxn modelId="{66BC3DDE-01CB-4C7E-9259-B3F08C3D3881}" srcId="{04B6A7C7-1788-4A0B-B1F7-5B85E11A55B4}" destId="{67C1804C-385E-43A3-8020-92816562D5C9}" srcOrd="0" destOrd="0" parTransId="{301B57F0-90A0-428F-87B2-87DA32D96755}" sibTransId="{79D467B3-EC4A-4B12-B32A-FE106D88FA94}"/>
    <dgm:cxn modelId="{442C6B04-C4FF-438E-8779-92E097F0F76C}" type="presParOf" srcId="{7ACF56F6-7CBE-4FFA-9448-233BF16F8A6E}" destId="{FD7AE383-26C6-482F-8410-62A453AB34DB}" srcOrd="0" destOrd="0" presId="urn:microsoft.com/office/officeart/2005/8/layout/orgChart1#1"/>
    <dgm:cxn modelId="{55F743CA-3F15-48AF-8274-D24A3458F9D4}" type="presParOf" srcId="{FD7AE383-26C6-482F-8410-62A453AB34DB}" destId="{78F28BEE-D80E-4E6E-8869-4006AAC2C316}" srcOrd="0" destOrd="0" presId="urn:microsoft.com/office/officeart/2005/8/layout/orgChart1#1"/>
    <dgm:cxn modelId="{83BB7615-213B-40AF-8C05-218D69507210}" type="presParOf" srcId="{78F28BEE-D80E-4E6E-8869-4006AAC2C316}" destId="{96379065-800C-4E04-B7BE-5A2855A8F45A}" srcOrd="0" destOrd="0" presId="urn:microsoft.com/office/officeart/2005/8/layout/orgChart1#1"/>
    <dgm:cxn modelId="{DBD506AF-0A1D-40B6-83C2-1DE39386FF41}" type="presParOf" srcId="{78F28BEE-D80E-4E6E-8869-4006AAC2C316}" destId="{C4D255BD-F844-4D12-AD70-80422CBD951D}" srcOrd="1" destOrd="0" presId="urn:microsoft.com/office/officeart/2005/8/layout/orgChart1#1"/>
    <dgm:cxn modelId="{D2BDD31C-2AEB-428B-9C0B-851335865DE1}" type="presParOf" srcId="{FD7AE383-26C6-482F-8410-62A453AB34DB}" destId="{A19911C4-7F9C-4DCA-A1A1-69B233B94627}" srcOrd="1" destOrd="0" presId="urn:microsoft.com/office/officeart/2005/8/layout/orgChart1#1"/>
    <dgm:cxn modelId="{F892A514-504A-4419-B6BB-F45EE9423EA3}" type="presParOf" srcId="{A19911C4-7F9C-4DCA-A1A1-69B233B94627}" destId="{9F5B3C88-2894-4003-B7DF-905835B2D5B1}" srcOrd="0" destOrd="0" presId="urn:microsoft.com/office/officeart/2005/8/layout/orgChart1#1"/>
    <dgm:cxn modelId="{866D095F-F90D-487E-BAFF-BA60DCB0E291}" type="presParOf" srcId="{A19911C4-7F9C-4DCA-A1A1-69B233B94627}" destId="{55245F1B-2F9C-4696-810F-742D0B45100C}" srcOrd="1" destOrd="0" presId="urn:microsoft.com/office/officeart/2005/8/layout/orgChart1#1"/>
    <dgm:cxn modelId="{5AC5CA9D-EA2E-4ABE-8F2F-F5D6448AE9E3}" type="presParOf" srcId="{55245F1B-2F9C-4696-810F-742D0B45100C}" destId="{4017DFD8-C90E-450D-A235-41E18FA76A11}" srcOrd="0" destOrd="0" presId="urn:microsoft.com/office/officeart/2005/8/layout/orgChart1#1"/>
    <dgm:cxn modelId="{8915AC19-013C-4B75-B9F1-401DA4CA9BB7}" type="presParOf" srcId="{4017DFD8-C90E-450D-A235-41E18FA76A11}" destId="{4891DBFC-C4A7-4715-811B-92E9B24E82CC}" srcOrd="0" destOrd="0" presId="urn:microsoft.com/office/officeart/2005/8/layout/orgChart1#1"/>
    <dgm:cxn modelId="{C759D53C-6723-4959-91F4-B1AFF7D07464}" type="presParOf" srcId="{4017DFD8-C90E-450D-A235-41E18FA76A11}" destId="{A5864450-3D12-421B-9690-D5F49D16AD9F}" srcOrd="1" destOrd="0" presId="urn:microsoft.com/office/officeart/2005/8/layout/orgChart1#1"/>
    <dgm:cxn modelId="{7D0488CE-E085-46A1-A5BF-A871CB790A18}" type="presParOf" srcId="{55245F1B-2F9C-4696-810F-742D0B45100C}" destId="{DFC3CF91-AF5C-4443-9FE5-ED62DD9073DB}" srcOrd="1" destOrd="0" presId="urn:microsoft.com/office/officeart/2005/8/layout/orgChart1#1"/>
    <dgm:cxn modelId="{B0A07E6A-ED30-4D06-9ECF-9747CE8CA35E}" type="presParOf" srcId="{55245F1B-2F9C-4696-810F-742D0B45100C}" destId="{A5D9458D-82B3-4EDC-9AA3-9F5AFE476CF0}" srcOrd="2" destOrd="0" presId="urn:microsoft.com/office/officeart/2005/8/layout/orgChart1#1"/>
    <dgm:cxn modelId="{B5F80E61-07FB-4A40-A099-34FB2437C0B6}" type="presParOf" srcId="{A19911C4-7F9C-4DCA-A1A1-69B233B94627}" destId="{32E8B564-201C-482E-BF34-43BFD1B4C1D2}" srcOrd="2" destOrd="0" presId="urn:microsoft.com/office/officeart/2005/8/layout/orgChart1#1"/>
    <dgm:cxn modelId="{F5C7FD5C-F776-45A3-84DF-AC62AD601C20}" type="presParOf" srcId="{A19911C4-7F9C-4DCA-A1A1-69B233B94627}" destId="{68C56EE1-6BE9-4297-A7AC-151458713C28}" srcOrd="3" destOrd="0" presId="urn:microsoft.com/office/officeart/2005/8/layout/orgChart1#1"/>
    <dgm:cxn modelId="{E89C52B8-A62A-4400-8C24-E9287290C036}" type="presParOf" srcId="{68C56EE1-6BE9-4297-A7AC-151458713C28}" destId="{0320533E-247C-4167-8F7C-68656F778C24}" srcOrd="0" destOrd="0" presId="urn:microsoft.com/office/officeart/2005/8/layout/orgChart1#1"/>
    <dgm:cxn modelId="{8C47C050-03DF-4F6A-8DDD-7CE72233B5A4}" type="presParOf" srcId="{0320533E-247C-4167-8F7C-68656F778C24}" destId="{C561CF81-5153-4DF1-82CE-65E88053031E}" srcOrd="0" destOrd="0" presId="urn:microsoft.com/office/officeart/2005/8/layout/orgChart1#1"/>
    <dgm:cxn modelId="{52C5B798-7520-47CD-98E5-036454CBAEDD}" type="presParOf" srcId="{0320533E-247C-4167-8F7C-68656F778C24}" destId="{48291E5E-B202-4AD8-A9E9-DBEB2D9295BE}" srcOrd="1" destOrd="0" presId="urn:microsoft.com/office/officeart/2005/8/layout/orgChart1#1"/>
    <dgm:cxn modelId="{B5C2AFC0-21A9-44A7-BF92-84832752C8AF}" type="presParOf" srcId="{68C56EE1-6BE9-4297-A7AC-151458713C28}" destId="{62242990-C0D0-4293-9C6D-6CBC73AA6CF1}" srcOrd="1" destOrd="0" presId="urn:microsoft.com/office/officeart/2005/8/layout/orgChart1#1"/>
    <dgm:cxn modelId="{663F676A-A1BE-4A24-98BF-832BDA6398E8}" type="presParOf" srcId="{68C56EE1-6BE9-4297-A7AC-151458713C28}" destId="{08416E9A-E013-4CFD-A1CE-9BB54F2A2CF5}" srcOrd="2" destOrd="0" presId="urn:microsoft.com/office/officeart/2005/8/layout/orgChart1#1"/>
    <dgm:cxn modelId="{500B677E-012F-41EB-B9EF-47CFFD39BF9D}" type="presParOf" srcId="{A19911C4-7F9C-4DCA-A1A1-69B233B94627}" destId="{0917F287-AB81-47F5-843F-DB324A6B8137}" srcOrd="4" destOrd="0" presId="urn:microsoft.com/office/officeart/2005/8/layout/orgChart1#1"/>
    <dgm:cxn modelId="{2A323316-53D6-4F7D-BA28-8BCCDE02C6A4}" type="presParOf" srcId="{A19911C4-7F9C-4DCA-A1A1-69B233B94627}" destId="{EB342A4A-6707-449C-8813-6773319B2365}" srcOrd="5" destOrd="0" presId="urn:microsoft.com/office/officeart/2005/8/layout/orgChart1#1"/>
    <dgm:cxn modelId="{99B574C1-8006-48C4-8AD7-6DC86D92836B}" type="presParOf" srcId="{EB342A4A-6707-449C-8813-6773319B2365}" destId="{968A9CA1-8894-425A-A646-D225EF526BFA}" srcOrd="0" destOrd="0" presId="urn:microsoft.com/office/officeart/2005/8/layout/orgChart1#1"/>
    <dgm:cxn modelId="{1F87B2B2-AC20-46DF-8FEB-431FA9149587}" type="presParOf" srcId="{968A9CA1-8894-425A-A646-D225EF526BFA}" destId="{01BDF199-8CA4-4A2E-BED2-CF3CB2B74202}" srcOrd="0" destOrd="0" presId="urn:microsoft.com/office/officeart/2005/8/layout/orgChart1#1"/>
    <dgm:cxn modelId="{AF543E01-8E9B-4E73-942A-BB04B58B2E49}" type="presParOf" srcId="{968A9CA1-8894-425A-A646-D225EF526BFA}" destId="{0F13517A-9091-49F1-955D-D82C5641ADEF}" srcOrd="1" destOrd="0" presId="urn:microsoft.com/office/officeart/2005/8/layout/orgChart1#1"/>
    <dgm:cxn modelId="{42E0CAD4-585B-4B77-B318-2A8AC397DED7}" type="presParOf" srcId="{EB342A4A-6707-449C-8813-6773319B2365}" destId="{044D1E9A-F102-40B1-869E-2A2348510367}" srcOrd="1" destOrd="0" presId="urn:microsoft.com/office/officeart/2005/8/layout/orgChart1#1"/>
    <dgm:cxn modelId="{EA5F07F3-20FE-40F8-98F6-75EEE4910084}" type="presParOf" srcId="{EB342A4A-6707-449C-8813-6773319B2365}" destId="{1B8EE3F5-18F2-4EF2-847C-EDDD19592C29}" srcOrd="2" destOrd="0" presId="urn:microsoft.com/office/officeart/2005/8/layout/orgChart1#1"/>
    <dgm:cxn modelId="{75BED8E0-0E03-4571-81B8-D13D304A8A41}" type="presParOf" srcId="{FD7AE383-26C6-482F-8410-62A453AB34DB}" destId="{9585DF2E-D8A8-46B4-BD6F-2D4326B8AB6B}" srcOrd="2" destOrd="0" presId="urn:microsoft.com/office/officeart/2005/8/layout/orgChart1#1"/>
    <dgm:cxn modelId="{34C3C85B-5F1D-4037-A760-48DE4AF8F040}" type="presParOf" srcId="{9585DF2E-D8A8-46B4-BD6F-2D4326B8AB6B}" destId="{1FDBB26C-2A1C-494F-8A32-4E0B6426A8F1}" srcOrd="0" destOrd="0" presId="urn:microsoft.com/office/officeart/2005/8/layout/orgChart1#1"/>
    <dgm:cxn modelId="{0CFB17CF-4D00-4C0F-B917-9D31BE453A38}" type="presParOf" srcId="{9585DF2E-D8A8-46B4-BD6F-2D4326B8AB6B}" destId="{2888ACE8-E3D2-433C-9870-3245827CE38B}" srcOrd="1" destOrd="0" presId="urn:microsoft.com/office/officeart/2005/8/layout/orgChart1#1"/>
    <dgm:cxn modelId="{563A16B1-5BED-4CFB-B3D2-7A3F6FB4C690}" type="presParOf" srcId="{2888ACE8-E3D2-433C-9870-3245827CE38B}" destId="{D19357EE-044B-4B43-AFA8-559FFF02E1FE}" srcOrd="0" destOrd="0" presId="urn:microsoft.com/office/officeart/2005/8/layout/orgChart1#1"/>
    <dgm:cxn modelId="{3E94487C-EC6C-4FD2-B95B-D4F75C842248}" type="presParOf" srcId="{D19357EE-044B-4B43-AFA8-559FFF02E1FE}" destId="{EF82825E-1526-4AAB-8612-F62D4C514CDE}" srcOrd="0" destOrd="0" presId="urn:microsoft.com/office/officeart/2005/8/layout/orgChart1#1"/>
    <dgm:cxn modelId="{305D562C-ED8A-4548-8D9B-19C905374C86}" type="presParOf" srcId="{D19357EE-044B-4B43-AFA8-559FFF02E1FE}" destId="{D1846A57-50A9-4642-AE63-1798EE0D2FD1}" srcOrd="1" destOrd="0" presId="urn:microsoft.com/office/officeart/2005/8/layout/orgChart1#1"/>
    <dgm:cxn modelId="{6A845793-5022-4CED-9456-6D1DEE0F1881}" type="presParOf" srcId="{2888ACE8-E3D2-433C-9870-3245827CE38B}" destId="{4794ED1B-4E6B-4EC8-8845-3D9AC3B0B4DD}" srcOrd="1" destOrd="0" presId="urn:microsoft.com/office/officeart/2005/8/layout/orgChart1#1"/>
    <dgm:cxn modelId="{DF0C6F85-EB3F-4E1C-814F-681B9149D3FE}" type="presParOf" srcId="{2888ACE8-E3D2-433C-9870-3245827CE38B}" destId="{710BE0EF-CF68-413E-8AB4-5BA69B6E768C}" srcOrd="2" destOrd="0" presId="urn:microsoft.com/office/officeart/2005/8/layout/orgChar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BD42DB-8C07-4A95-82E6-B1984AF5FC74}" type="doc">
      <dgm:prSet loTypeId="urn:microsoft.com/office/officeart/2005/8/layout/radial4" loCatId="relationship" qsTypeId="urn:microsoft.com/office/officeart/2005/8/quickstyle/3d7" qsCatId="3D" csTypeId="urn:microsoft.com/office/officeart/2005/8/colors/colorful4" csCatId="colorful" phldr="1"/>
      <dgm:spPr/>
      <dgm:t>
        <a:bodyPr/>
        <a:lstStyle/>
        <a:p>
          <a:endParaRPr lang="en-US"/>
        </a:p>
      </dgm:t>
    </dgm:pt>
    <dgm:pt modelId="{B7350A8B-5411-4958-8BB6-7D28BD97CF58}">
      <dgm:prSet phldrT="[Text]" custT="1"/>
      <dgm:spPr>
        <a:solidFill>
          <a:srgbClr val="00B0F0"/>
        </a:solidFill>
      </dgm:spPr>
      <dgm:t>
        <a:bodyPr/>
        <a:lstStyle/>
        <a:p>
          <a:r>
            <a:rPr lang="en-US" sz="3600" b="1" dirty="0" err="1">
              <a:solidFill>
                <a:srgbClr val="FF0000"/>
              </a:solidFill>
              <a:latin typeface="Arial" pitchFamily="34" charset="0"/>
              <a:cs typeface="Arial" pitchFamily="34" charset="0"/>
            </a:rPr>
            <a:t>Xuất</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huyết</a:t>
          </a:r>
          <a:r>
            <a:rPr lang="en-US" sz="3600" b="1" dirty="0">
              <a:solidFill>
                <a:srgbClr val="FF0000"/>
              </a:solidFill>
              <a:latin typeface="Arial" pitchFamily="34" charset="0"/>
              <a:cs typeface="Arial" pitchFamily="34" charset="0"/>
            </a:rPr>
            <a:t> ???</a:t>
          </a:r>
        </a:p>
      </dgm:t>
    </dgm:pt>
    <dgm:pt modelId="{802E8456-4193-4FC9-B219-1C274890A4C4}" type="parTrans" cxnId="{4D4DA1B5-E257-41DE-89B6-17F856DFCC85}">
      <dgm:prSet/>
      <dgm:spPr/>
      <dgm:t>
        <a:bodyPr/>
        <a:lstStyle/>
        <a:p>
          <a:endParaRPr lang="en-US"/>
        </a:p>
      </dgm:t>
    </dgm:pt>
    <dgm:pt modelId="{71E80200-6558-4CF0-AF74-16BF88F99F19}" type="sibTrans" cxnId="{4D4DA1B5-E257-41DE-89B6-17F856DFCC85}">
      <dgm:prSet/>
      <dgm:spPr/>
      <dgm:t>
        <a:bodyPr/>
        <a:lstStyle/>
        <a:p>
          <a:endParaRPr lang="en-US"/>
        </a:p>
      </dgm:t>
    </dgm:pt>
    <dgm:pt modelId="{E21EE54B-62DA-42D0-8B14-88D8FD8A981D}">
      <dgm:prSet phldrT="[Text]" custT="1"/>
      <dgm:spPr>
        <a:solidFill>
          <a:srgbClr val="92D050"/>
        </a:solidFill>
      </dgm:spPr>
      <dgm:t>
        <a:bodyPr/>
        <a:lstStyle/>
        <a:p>
          <a:r>
            <a:rPr lang="en-US" sz="2000" dirty="0" err="1">
              <a:latin typeface="Arial" pitchFamily="34" charset="0"/>
              <a:cs typeface="Arial" pitchFamily="34" charset="0"/>
            </a:rPr>
            <a:t>Sốc</a:t>
          </a:r>
          <a:r>
            <a:rPr lang="en-US" sz="2000" dirty="0">
              <a:latin typeface="Arial" pitchFamily="34" charset="0"/>
              <a:cs typeface="Arial" pitchFamily="34" charset="0"/>
            </a:rPr>
            <a:t> </a:t>
          </a:r>
          <a:r>
            <a:rPr lang="en-US" sz="2000" dirty="0" err="1">
              <a:latin typeface="Arial" pitchFamily="34" charset="0"/>
              <a:cs typeface="Arial" pitchFamily="34" charset="0"/>
            </a:rPr>
            <a:t>kéo</a:t>
          </a:r>
          <a:r>
            <a:rPr lang="en-US" sz="2000" dirty="0">
              <a:latin typeface="Arial" pitchFamily="34" charset="0"/>
              <a:cs typeface="Arial" pitchFamily="34" charset="0"/>
            </a:rPr>
            <a:t> </a:t>
          </a:r>
          <a:r>
            <a:rPr lang="en-US" sz="2000" dirty="0" err="1">
              <a:latin typeface="Arial" pitchFamily="34" charset="0"/>
              <a:cs typeface="Arial" pitchFamily="34" charset="0"/>
            </a:rPr>
            <a:t>dài</a:t>
          </a:r>
          <a:r>
            <a:rPr lang="en-US" sz="2000" dirty="0">
              <a:latin typeface="Arial" pitchFamily="34" charset="0"/>
              <a:cs typeface="Arial" pitchFamily="34" charset="0"/>
            </a:rPr>
            <a:t> </a:t>
          </a:r>
          <a:r>
            <a:rPr lang="en-US" sz="2000" dirty="0" err="1">
              <a:latin typeface="Arial" pitchFamily="34" charset="0"/>
              <a:cs typeface="Arial" pitchFamily="34" charset="0"/>
            </a:rPr>
            <a:t>dù</a:t>
          </a:r>
          <a:r>
            <a:rPr lang="en-US" sz="2000" dirty="0">
              <a:latin typeface="Arial" pitchFamily="34" charset="0"/>
              <a:cs typeface="Arial" pitchFamily="34" charset="0"/>
            </a:rPr>
            <a:t> </a:t>
          </a:r>
          <a:r>
            <a:rPr lang="en-US" sz="2000" dirty="0" err="1">
              <a:latin typeface="Arial" pitchFamily="34" charset="0"/>
              <a:cs typeface="Arial" pitchFamily="34" charset="0"/>
            </a:rPr>
            <a:t>đã</a:t>
          </a:r>
          <a:r>
            <a:rPr lang="en-US" sz="2000" dirty="0">
              <a:latin typeface="Arial" pitchFamily="34" charset="0"/>
              <a:cs typeface="Arial" pitchFamily="34" charset="0"/>
            </a:rPr>
            <a:t> </a:t>
          </a:r>
          <a:r>
            <a:rPr lang="en-US" sz="2000" dirty="0" err="1">
              <a:latin typeface="Arial" pitchFamily="34" charset="0"/>
              <a:cs typeface="Arial" pitchFamily="34" charset="0"/>
            </a:rPr>
            <a:t>bù</a:t>
          </a:r>
          <a:r>
            <a:rPr lang="en-US" sz="2000" dirty="0">
              <a:latin typeface="Arial" pitchFamily="34" charset="0"/>
              <a:cs typeface="Arial" pitchFamily="34" charset="0"/>
            </a:rPr>
            <a:t> </a:t>
          </a:r>
          <a:r>
            <a:rPr lang="en-US" sz="2000" dirty="0" err="1">
              <a:latin typeface="Arial" pitchFamily="34" charset="0"/>
              <a:cs typeface="Arial" pitchFamily="34" charset="0"/>
            </a:rPr>
            <a:t>đủ</a:t>
          </a:r>
          <a:r>
            <a:rPr lang="en-US" sz="2000" dirty="0">
              <a:latin typeface="Arial" pitchFamily="34" charset="0"/>
              <a:cs typeface="Arial" pitchFamily="34" charset="0"/>
            </a:rPr>
            <a:t> </a:t>
          </a:r>
          <a:r>
            <a:rPr lang="en-US" sz="2000" dirty="0" err="1">
              <a:latin typeface="Arial" pitchFamily="34" charset="0"/>
              <a:cs typeface="Arial" pitchFamily="34" charset="0"/>
            </a:rPr>
            <a:t>dịch</a:t>
          </a:r>
          <a:r>
            <a:rPr lang="en-US" sz="2000" dirty="0">
              <a:latin typeface="Arial" pitchFamily="34" charset="0"/>
              <a:cs typeface="Arial" pitchFamily="34" charset="0"/>
            </a:rPr>
            <a:t> (40-60ml/kg)</a:t>
          </a:r>
        </a:p>
      </dgm:t>
    </dgm:pt>
    <dgm:pt modelId="{A15DBD76-E5B9-4FA5-AA6B-F5EB7643D581}" type="parTrans" cxnId="{384EB278-CDAD-431F-B6E0-5632FE1DE12E}">
      <dgm:prSet/>
      <dgm:spPr>
        <a:solidFill>
          <a:srgbClr val="92D050"/>
        </a:solidFill>
      </dgm:spPr>
      <dgm:t>
        <a:bodyPr/>
        <a:lstStyle/>
        <a:p>
          <a:endParaRPr lang="en-US"/>
        </a:p>
      </dgm:t>
    </dgm:pt>
    <dgm:pt modelId="{66632D6A-28A7-4097-88C4-D58A46E401F1}" type="sibTrans" cxnId="{384EB278-CDAD-431F-B6E0-5632FE1DE12E}">
      <dgm:prSet/>
      <dgm:spPr/>
      <dgm:t>
        <a:bodyPr/>
        <a:lstStyle/>
        <a:p>
          <a:endParaRPr lang="en-US"/>
        </a:p>
      </dgm:t>
    </dgm:pt>
    <dgm:pt modelId="{639C7789-6871-4BA4-A4DD-BA921BBCFE88}">
      <dgm:prSet phldrT="[Text]" custT="1"/>
      <dgm:spPr>
        <a:solidFill>
          <a:schemeClr val="accent2">
            <a:lumMod val="60000"/>
            <a:lumOff val="40000"/>
          </a:schemeClr>
        </a:solidFill>
      </dgm:spPr>
      <dgm:t>
        <a:bodyPr/>
        <a:lstStyle/>
        <a:p>
          <a:r>
            <a:rPr lang="en-US" sz="2000" dirty="0" err="1">
              <a:latin typeface="Arial" pitchFamily="34" charset="0"/>
              <a:cs typeface="Arial" pitchFamily="34" charset="0"/>
            </a:rPr>
            <a:t>Sốc</a:t>
          </a:r>
          <a:r>
            <a:rPr lang="en-US" sz="2000" dirty="0">
              <a:latin typeface="Arial" pitchFamily="34" charset="0"/>
              <a:cs typeface="Arial" pitchFamily="34" charset="0"/>
            </a:rPr>
            <a:t> + </a:t>
          </a:r>
          <a:r>
            <a:rPr lang="en-US" sz="2000" dirty="0" err="1">
              <a:latin typeface="Arial" pitchFamily="34" charset="0"/>
              <a:cs typeface="Arial" pitchFamily="34" charset="0"/>
            </a:rPr>
            <a:t>Hct</a:t>
          </a:r>
          <a:r>
            <a:rPr lang="en-US" sz="2000" dirty="0">
              <a:latin typeface="Arial" pitchFamily="34" charset="0"/>
              <a:cs typeface="Arial" pitchFamily="34" charset="0"/>
            </a:rPr>
            <a:t> </a:t>
          </a:r>
          <a:r>
            <a:rPr lang="en-US" sz="2000" dirty="0" err="1">
              <a:latin typeface="Arial" pitchFamily="34" charset="0"/>
              <a:cs typeface="Arial" pitchFamily="34" charset="0"/>
            </a:rPr>
            <a:t>bình</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a:t>
          </a:r>
          <a:r>
            <a:rPr lang="en-US" sz="2000" dirty="0" err="1">
              <a:latin typeface="Arial" pitchFamily="34" charset="0"/>
              <a:cs typeface="Arial" pitchFamily="34" charset="0"/>
            </a:rPr>
            <a:t>thấp</a:t>
          </a:r>
          <a:r>
            <a:rPr lang="en-US" sz="2000" dirty="0">
              <a:latin typeface="Arial" pitchFamily="34" charset="0"/>
              <a:cs typeface="Arial" pitchFamily="34" charset="0"/>
            </a:rPr>
            <a:t> </a:t>
          </a:r>
        </a:p>
      </dgm:t>
    </dgm:pt>
    <dgm:pt modelId="{F795C503-5C00-4EE4-B2C1-64670612234F}" type="parTrans" cxnId="{EB4E60F0-4CE1-4134-84DF-8386AAEC44C2}">
      <dgm:prSet/>
      <dgm:spPr>
        <a:solidFill>
          <a:schemeClr val="accent2">
            <a:lumMod val="60000"/>
            <a:lumOff val="40000"/>
          </a:schemeClr>
        </a:solidFill>
      </dgm:spPr>
      <dgm:t>
        <a:bodyPr/>
        <a:lstStyle/>
        <a:p>
          <a:endParaRPr lang="en-US"/>
        </a:p>
      </dgm:t>
    </dgm:pt>
    <dgm:pt modelId="{9ACFC41A-AE98-4709-B265-BE7431BF04AD}" type="sibTrans" cxnId="{EB4E60F0-4CE1-4134-84DF-8386AAEC44C2}">
      <dgm:prSet/>
      <dgm:spPr/>
      <dgm:t>
        <a:bodyPr/>
        <a:lstStyle/>
        <a:p>
          <a:endParaRPr lang="en-US"/>
        </a:p>
      </dgm:t>
    </dgm:pt>
    <dgm:pt modelId="{54967B71-48E6-483E-B4BE-114711C3AD7E}">
      <dgm:prSet phldrT="[Text]" custT="1"/>
      <dgm:spPr>
        <a:solidFill>
          <a:srgbClr val="0070C0"/>
        </a:solidFill>
      </dgm:spPr>
      <dgm:t>
        <a:bodyPr/>
        <a:lstStyle/>
        <a:p>
          <a:r>
            <a:rPr lang="en-US" sz="2000" dirty="0" err="1">
              <a:latin typeface="Arial" pitchFamily="34" charset="0"/>
              <a:cs typeface="Arial" pitchFamily="34" charset="0"/>
            </a:rPr>
            <a:t>Huyết</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ổn</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 </a:t>
          </a:r>
          <a:r>
            <a:rPr lang="en-US" sz="2000" dirty="0" err="1">
              <a:latin typeface="Arial" pitchFamily="34" charset="0"/>
              <a:cs typeface="Arial" pitchFamily="34" charset="0"/>
            </a:rPr>
            <a:t>Hct</a:t>
          </a:r>
          <a:r>
            <a:rPr lang="en-US" sz="2000" dirty="0">
              <a:latin typeface="Arial" pitchFamily="34" charset="0"/>
              <a:cs typeface="Arial" pitchFamily="34" charset="0"/>
            </a:rPr>
            <a:t> </a:t>
          </a:r>
          <a:r>
            <a:rPr lang="en-US" sz="2000" dirty="0" err="1">
              <a:latin typeface="Arial" pitchFamily="34" charset="0"/>
              <a:cs typeface="Arial" pitchFamily="34" charset="0"/>
            </a:rPr>
            <a:t>giảm</a:t>
          </a:r>
          <a:r>
            <a:rPr lang="en-US" sz="2000" dirty="0">
              <a:latin typeface="Arial" pitchFamily="34" charset="0"/>
              <a:cs typeface="Arial" pitchFamily="34" charset="0"/>
            </a:rPr>
            <a:t> </a:t>
          </a:r>
          <a:r>
            <a:rPr lang="en-US" sz="2000" dirty="0" err="1">
              <a:latin typeface="Arial" pitchFamily="34" charset="0"/>
              <a:cs typeface="Arial" pitchFamily="34" charset="0"/>
            </a:rPr>
            <a:t>nhanh</a:t>
          </a:r>
          <a:r>
            <a:rPr lang="en-US" sz="2000" dirty="0">
              <a:latin typeface="Arial" pitchFamily="34" charset="0"/>
              <a:cs typeface="Arial" pitchFamily="34" charset="0"/>
            </a:rPr>
            <a:t> (</a:t>
          </a:r>
          <a:r>
            <a:rPr lang="en-US" sz="2000" dirty="0" err="1">
              <a:latin typeface="Arial" pitchFamily="34" charset="0"/>
              <a:cs typeface="Arial" pitchFamily="34" charset="0"/>
            </a:rPr>
            <a:t>dù</a:t>
          </a:r>
          <a:r>
            <a:rPr lang="en-US" sz="2000" dirty="0">
              <a:latin typeface="Arial" pitchFamily="34" charset="0"/>
              <a:cs typeface="Arial" pitchFamily="34" charset="0"/>
            </a:rPr>
            <a:t> &gt;35%)</a:t>
          </a:r>
        </a:p>
      </dgm:t>
    </dgm:pt>
    <dgm:pt modelId="{ACE3A478-4524-47DD-A116-1404B2B4E7EB}" type="parTrans" cxnId="{2A25EE5B-3F9D-418A-B6F8-1D66AD063427}">
      <dgm:prSet/>
      <dgm:spPr>
        <a:solidFill>
          <a:srgbClr val="0070C0"/>
        </a:solidFill>
      </dgm:spPr>
      <dgm:t>
        <a:bodyPr/>
        <a:lstStyle/>
        <a:p>
          <a:endParaRPr lang="en-US"/>
        </a:p>
      </dgm:t>
    </dgm:pt>
    <dgm:pt modelId="{9BEEDED2-465C-4F10-B289-807333D5D904}" type="sibTrans" cxnId="{2A25EE5B-3F9D-418A-B6F8-1D66AD063427}">
      <dgm:prSet/>
      <dgm:spPr/>
      <dgm:t>
        <a:bodyPr/>
        <a:lstStyle/>
        <a:p>
          <a:endParaRPr lang="en-US"/>
        </a:p>
      </dgm:t>
    </dgm:pt>
    <dgm:pt modelId="{45DE3331-3920-4BD5-97FE-F145DCA1A144}">
      <dgm:prSet phldrT="[Text]"/>
      <dgm:spPr>
        <a:solidFill>
          <a:srgbClr val="FFC000"/>
        </a:solidFill>
      </dgm:spPr>
      <dgm:t>
        <a:bodyPr/>
        <a:lstStyle/>
        <a:p>
          <a:pPr algn="just"/>
          <a:r>
            <a:rPr lang="en-US" dirty="0" err="1">
              <a:latin typeface="Arial" pitchFamily="34" charset="0"/>
              <a:cs typeface="Arial" pitchFamily="34" charset="0"/>
            </a:rPr>
            <a:t>Toan</a:t>
          </a:r>
          <a:r>
            <a:rPr lang="en-US" dirty="0">
              <a:latin typeface="Arial" pitchFamily="34" charset="0"/>
              <a:cs typeface="Arial" pitchFamily="34" charset="0"/>
            </a:rPr>
            <a:t> CH </a:t>
          </a:r>
          <a:r>
            <a:rPr lang="en-US" dirty="0" err="1">
              <a:latin typeface="Arial" pitchFamily="34" charset="0"/>
              <a:cs typeface="Arial" pitchFamily="34" charset="0"/>
            </a:rPr>
            <a:t>kéo</a:t>
          </a:r>
          <a:r>
            <a:rPr lang="en-US" dirty="0">
              <a:latin typeface="Arial" pitchFamily="34" charset="0"/>
              <a:cs typeface="Arial" pitchFamily="34" charset="0"/>
            </a:rPr>
            <a:t> </a:t>
          </a:r>
          <a:r>
            <a:rPr lang="en-US" dirty="0" err="1">
              <a:latin typeface="Arial" pitchFamily="34" charset="0"/>
              <a:cs typeface="Arial" pitchFamily="34" charset="0"/>
            </a:rPr>
            <a:t>dài</a:t>
          </a:r>
          <a:r>
            <a:rPr lang="en-US" dirty="0">
              <a:latin typeface="Arial" pitchFamily="34" charset="0"/>
              <a:cs typeface="Arial" pitchFamily="34" charset="0"/>
            </a:rPr>
            <a:t> </a:t>
          </a:r>
          <a:r>
            <a:rPr lang="en-US" dirty="0" err="1">
              <a:latin typeface="Arial" pitchFamily="34" charset="0"/>
              <a:cs typeface="Arial" pitchFamily="34" charset="0"/>
            </a:rPr>
            <a:t>hoặc</a:t>
          </a:r>
          <a:r>
            <a:rPr lang="en-US" dirty="0">
              <a:latin typeface="Arial" pitchFamily="34" charset="0"/>
              <a:cs typeface="Arial" pitchFamily="34" charset="0"/>
            </a:rPr>
            <a:t> </a:t>
          </a:r>
          <a:r>
            <a:rPr lang="en-US" dirty="0" err="1">
              <a:latin typeface="Arial" pitchFamily="34" charset="0"/>
              <a:cs typeface="Arial" pitchFamily="34" charset="0"/>
            </a:rPr>
            <a:t>xấu</a:t>
          </a:r>
          <a:r>
            <a:rPr lang="en-US" dirty="0">
              <a:latin typeface="Arial" pitchFamily="34" charset="0"/>
              <a:cs typeface="Arial" pitchFamily="34" charset="0"/>
            </a:rPr>
            <a:t> </a:t>
          </a:r>
          <a:r>
            <a:rPr lang="en-US" dirty="0" err="1">
              <a:latin typeface="Arial" pitchFamily="34" charset="0"/>
              <a:cs typeface="Arial" pitchFamily="34" charset="0"/>
            </a:rPr>
            <a:t>dần</a:t>
          </a:r>
          <a:r>
            <a:rPr lang="en-US" dirty="0">
              <a:latin typeface="Arial" pitchFamily="34" charset="0"/>
              <a:cs typeface="Arial" pitchFamily="34" charset="0"/>
            </a:rPr>
            <a:t> </a:t>
          </a:r>
          <a:r>
            <a:rPr lang="en-US" dirty="0" err="1">
              <a:latin typeface="Arial" pitchFamily="34" charset="0"/>
              <a:cs typeface="Arial" pitchFamily="34" charset="0"/>
            </a:rPr>
            <a:t>mặc</a:t>
          </a:r>
          <a:r>
            <a:rPr lang="en-US" dirty="0">
              <a:latin typeface="Arial" pitchFamily="34" charset="0"/>
              <a:cs typeface="Arial" pitchFamily="34" charset="0"/>
            </a:rPr>
            <a:t> </a:t>
          </a:r>
          <a:r>
            <a:rPr lang="en-US" dirty="0" err="1">
              <a:latin typeface="Arial" pitchFamily="34" charset="0"/>
              <a:cs typeface="Arial" pitchFamily="34" charset="0"/>
            </a:rPr>
            <a:t>dù</a:t>
          </a:r>
          <a:r>
            <a:rPr lang="en-US" dirty="0">
              <a:latin typeface="Arial" pitchFamily="34" charset="0"/>
              <a:cs typeface="Arial" pitchFamily="34" charset="0"/>
            </a:rPr>
            <a:t> HATT </a:t>
          </a:r>
          <a:r>
            <a:rPr lang="en-US" dirty="0" err="1">
              <a:latin typeface="Arial" pitchFamily="34" charset="0"/>
              <a:cs typeface="Arial" pitchFamily="34" charset="0"/>
            </a:rPr>
            <a:t>còn</a:t>
          </a:r>
          <a:r>
            <a:rPr lang="en-US" dirty="0">
              <a:latin typeface="Arial" pitchFamily="34" charset="0"/>
              <a:cs typeface="Arial" pitchFamily="34" charset="0"/>
            </a:rPr>
            <a:t> </a:t>
          </a:r>
          <a:r>
            <a:rPr lang="en-US" dirty="0" err="1">
              <a:latin typeface="Arial" pitchFamily="34" charset="0"/>
              <a:cs typeface="Arial" pitchFamily="34" charset="0"/>
            </a:rPr>
            <a:t>ổn</a:t>
          </a:r>
          <a:r>
            <a:rPr lang="en-US" dirty="0">
              <a:latin typeface="Arial" pitchFamily="34" charset="0"/>
              <a:cs typeface="Arial" pitchFamily="34" charset="0"/>
            </a:rPr>
            <a:t> (</a:t>
          </a:r>
          <a:r>
            <a:rPr lang="en-US" dirty="0" err="1">
              <a:latin typeface="Arial" pitchFamily="34" charset="0"/>
              <a:cs typeface="Arial" pitchFamily="34" charset="0"/>
            </a:rPr>
            <a:t>đặc</a:t>
          </a:r>
          <a:r>
            <a:rPr lang="en-US" dirty="0">
              <a:latin typeface="Arial" pitchFamily="34" charset="0"/>
              <a:cs typeface="Arial" pitchFamily="34" charset="0"/>
            </a:rPr>
            <a:t> </a:t>
          </a:r>
          <a:r>
            <a:rPr lang="en-US" dirty="0" err="1">
              <a:latin typeface="Arial" pitchFamily="34" charset="0"/>
              <a:cs typeface="Arial" pitchFamily="34" charset="0"/>
            </a:rPr>
            <a:t>biệt</a:t>
          </a:r>
          <a:r>
            <a:rPr lang="en-US" dirty="0">
              <a:latin typeface="Arial" pitchFamily="34" charset="0"/>
              <a:cs typeface="Arial" pitchFamily="34" charset="0"/>
            </a:rPr>
            <a:t> ở  BN than </a:t>
          </a:r>
          <a:r>
            <a:rPr lang="en-US" dirty="0" err="1">
              <a:latin typeface="Arial" pitchFamily="34" charset="0"/>
              <a:cs typeface="Arial" pitchFamily="34" charset="0"/>
            </a:rPr>
            <a:t>đau</a:t>
          </a:r>
          <a:r>
            <a:rPr lang="en-US" dirty="0">
              <a:latin typeface="Arial" pitchFamily="34" charset="0"/>
              <a:cs typeface="Arial" pitchFamily="34" charset="0"/>
            </a:rPr>
            <a:t>/</a:t>
          </a:r>
          <a:r>
            <a:rPr lang="en-US" dirty="0" err="1">
              <a:latin typeface="Arial" pitchFamily="34" charset="0"/>
              <a:cs typeface="Arial" pitchFamily="34" charset="0"/>
            </a:rPr>
            <a:t>căng</a:t>
          </a:r>
          <a:r>
            <a:rPr lang="en-US" dirty="0">
              <a:latin typeface="Arial" pitchFamily="34" charset="0"/>
              <a:cs typeface="Arial" pitchFamily="34" charset="0"/>
            </a:rPr>
            <a:t> </a:t>
          </a:r>
          <a:r>
            <a:rPr lang="en-US" dirty="0" err="1">
              <a:latin typeface="Arial" pitchFamily="34" charset="0"/>
              <a:cs typeface="Arial" pitchFamily="34" charset="0"/>
            </a:rPr>
            <a:t>tức</a:t>
          </a:r>
          <a:r>
            <a:rPr lang="en-US" dirty="0">
              <a:latin typeface="Arial" pitchFamily="34" charset="0"/>
              <a:cs typeface="Arial" pitchFamily="34" charset="0"/>
            </a:rPr>
            <a:t> </a:t>
          </a:r>
          <a:r>
            <a:rPr lang="en-US" dirty="0" err="1">
              <a:latin typeface="Arial" pitchFamily="34" charset="0"/>
              <a:cs typeface="Arial" pitchFamily="34" charset="0"/>
            </a:rPr>
            <a:t>bụng</a:t>
          </a:r>
          <a:r>
            <a:rPr lang="en-US" dirty="0">
              <a:latin typeface="Arial" pitchFamily="34" charset="0"/>
              <a:cs typeface="Arial" pitchFamily="34" charset="0"/>
            </a:rPr>
            <a:t>)</a:t>
          </a:r>
        </a:p>
      </dgm:t>
    </dgm:pt>
    <dgm:pt modelId="{7A1D2D97-3826-4049-BC46-CA8CC0E78084}" type="parTrans" cxnId="{04F17109-4D01-4477-8198-76EE080C5E9C}">
      <dgm:prSet/>
      <dgm:spPr>
        <a:solidFill>
          <a:srgbClr val="FFC000"/>
        </a:solidFill>
      </dgm:spPr>
      <dgm:t>
        <a:bodyPr/>
        <a:lstStyle/>
        <a:p>
          <a:endParaRPr lang="en-US"/>
        </a:p>
      </dgm:t>
    </dgm:pt>
    <dgm:pt modelId="{C0BF8224-D428-4E5B-92B5-128B5A446914}" type="sibTrans" cxnId="{04F17109-4D01-4477-8198-76EE080C5E9C}">
      <dgm:prSet/>
      <dgm:spPr/>
      <dgm:t>
        <a:bodyPr/>
        <a:lstStyle/>
        <a:p>
          <a:endParaRPr lang="en-US"/>
        </a:p>
      </dgm:t>
    </dgm:pt>
    <dgm:pt modelId="{70141E1B-9750-4C26-998A-26E437A3CE55}" type="pres">
      <dgm:prSet presAssocID="{07BD42DB-8C07-4A95-82E6-B1984AF5FC74}" presName="cycle" presStyleCnt="0">
        <dgm:presLayoutVars>
          <dgm:chMax val="1"/>
          <dgm:dir/>
          <dgm:animLvl val="ctr"/>
          <dgm:resizeHandles val="exact"/>
        </dgm:presLayoutVars>
      </dgm:prSet>
      <dgm:spPr/>
    </dgm:pt>
    <dgm:pt modelId="{7FD38DE0-BE5B-460B-B87E-B647E1CEE30E}" type="pres">
      <dgm:prSet presAssocID="{B7350A8B-5411-4958-8BB6-7D28BD97CF58}" presName="centerShape" presStyleLbl="node0" presStyleIdx="0" presStyleCnt="1"/>
      <dgm:spPr/>
    </dgm:pt>
    <dgm:pt modelId="{62574613-79F8-444C-BD10-0F9CDEE28F17}" type="pres">
      <dgm:prSet presAssocID="{A15DBD76-E5B9-4FA5-AA6B-F5EB7643D581}" presName="parTrans" presStyleLbl="bgSibTrans2D1" presStyleIdx="0" presStyleCnt="4"/>
      <dgm:spPr/>
    </dgm:pt>
    <dgm:pt modelId="{897276A8-12B8-4E31-B69B-C73C6FB7C657}" type="pres">
      <dgm:prSet presAssocID="{E21EE54B-62DA-42D0-8B14-88D8FD8A981D}" presName="node" presStyleLbl="node1" presStyleIdx="0" presStyleCnt="4">
        <dgm:presLayoutVars>
          <dgm:bulletEnabled val="1"/>
        </dgm:presLayoutVars>
      </dgm:prSet>
      <dgm:spPr/>
    </dgm:pt>
    <dgm:pt modelId="{F417081B-6A32-4553-8120-C622E5FA0800}" type="pres">
      <dgm:prSet presAssocID="{F795C503-5C00-4EE4-B2C1-64670612234F}" presName="parTrans" presStyleLbl="bgSibTrans2D1" presStyleIdx="1" presStyleCnt="4"/>
      <dgm:spPr/>
    </dgm:pt>
    <dgm:pt modelId="{89FFBE34-B360-44D0-91EA-3EF3D090392C}" type="pres">
      <dgm:prSet presAssocID="{639C7789-6871-4BA4-A4DD-BA921BBCFE88}" presName="node" presStyleLbl="node1" presStyleIdx="1" presStyleCnt="4">
        <dgm:presLayoutVars>
          <dgm:bulletEnabled val="1"/>
        </dgm:presLayoutVars>
      </dgm:prSet>
      <dgm:spPr/>
    </dgm:pt>
    <dgm:pt modelId="{CF6B475C-AE5E-4BE7-9335-8C16EB78F54C}" type="pres">
      <dgm:prSet presAssocID="{ACE3A478-4524-47DD-A116-1404B2B4E7EB}" presName="parTrans" presStyleLbl="bgSibTrans2D1" presStyleIdx="2" presStyleCnt="4"/>
      <dgm:spPr/>
    </dgm:pt>
    <dgm:pt modelId="{EB27000D-4FE1-4B7E-AF0A-27DFDB19DD30}" type="pres">
      <dgm:prSet presAssocID="{54967B71-48E6-483E-B4BE-114711C3AD7E}" presName="node" presStyleLbl="node1" presStyleIdx="2" presStyleCnt="4">
        <dgm:presLayoutVars>
          <dgm:bulletEnabled val="1"/>
        </dgm:presLayoutVars>
      </dgm:prSet>
      <dgm:spPr/>
    </dgm:pt>
    <dgm:pt modelId="{2D8D50E5-2D5E-46B3-8EFC-7291D1B5E727}" type="pres">
      <dgm:prSet presAssocID="{7A1D2D97-3826-4049-BC46-CA8CC0E78084}" presName="parTrans" presStyleLbl="bgSibTrans2D1" presStyleIdx="3" presStyleCnt="4"/>
      <dgm:spPr/>
    </dgm:pt>
    <dgm:pt modelId="{4EDFAFFB-47CD-4544-AE11-A51396161467}" type="pres">
      <dgm:prSet presAssocID="{45DE3331-3920-4BD5-97FE-F145DCA1A144}" presName="node" presStyleLbl="node1" presStyleIdx="3" presStyleCnt="4">
        <dgm:presLayoutVars>
          <dgm:bulletEnabled val="1"/>
        </dgm:presLayoutVars>
      </dgm:prSet>
      <dgm:spPr/>
    </dgm:pt>
  </dgm:ptLst>
  <dgm:cxnLst>
    <dgm:cxn modelId="{04F17109-4D01-4477-8198-76EE080C5E9C}" srcId="{B7350A8B-5411-4958-8BB6-7D28BD97CF58}" destId="{45DE3331-3920-4BD5-97FE-F145DCA1A144}" srcOrd="3" destOrd="0" parTransId="{7A1D2D97-3826-4049-BC46-CA8CC0E78084}" sibTransId="{C0BF8224-D428-4E5B-92B5-128B5A446914}"/>
    <dgm:cxn modelId="{75498D0D-4357-414B-925F-A1F92683B003}" type="presOf" srcId="{ACE3A478-4524-47DD-A116-1404B2B4E7EB}" destId="{CF6B475C-AE5E-4BE7-9335-8C16EB78F54C}" srcOrd="0" destOrd="0" presId="urn:microsoft.com/office/officeart/2005/8/layout/radial4"/>
    <dgm:cxn modelId="{8E218715-9F31-4F97-B868-651ECD6631D9}" type="presOf" srcId="{639C7789-6871-4BA4-A4DD-BA921BBCFE88}" destId="{89FFBE34-B360-44D0-91EA-3EF3D090392C}" srcOrd="0" destOrd="0" presId="urn:microsoft.com/office/officeart/2005/8/layout/radial4"/>
    <dgm:cxn modelId="{DA45461E-31AE-464D-AF83-0590D9AEC0BD}" type="presOf" srcId="{7A1D2D97-3826-4049-BC46-CA8CC0E78084}" destId="{2D8D50E5-2D5E-46B3-8EFC-7291D1B5E727}" srcOrd="0" destOrd="0" presId="urn:microsoft.com/office/officeart/2005/8/layout/radial4"/>
    <dgm:cxn modelId="{45FA7F3A-150D-4470-B357-75E4BB818AD5}" type="presOf" srcId="{E21EE54B-62DA-42D0-8B14-88D8FD8A981D}" destId="{897276A8-12B8-4E31-B69B-C73C6FB7C657}" srcOrd="0" destOrd="0" presId="urn:microsoft.com/office/officeart/2005/8/layout/radial4"/>
    <dgm:cxn modelId="{2A25EE5B-3F9D-418A-B6F8-1D66AD063427}" srcId="{B7350A8B-5411-4958-8BB6-7D28BD97CF58}" destId="{54967B71-48E6-483E-B4BE-114711C3AD7E}" srcOrd="2" destOrd="0" parTransId="{ACE3A478-4524-47DD-A116-1404B2B4E7EB}" sibTransId="{9BEEDED2-465C-4F10-B289-807333D5D904}"/>
    <dgm:cxn modelId="{81C87D70-12BC-41B3-B46E-D75F753EA6E4}" type="presOf" srcId="{B7350A8B-5411-4958-8BB6-7D28BD97CF58}" destId="{7FD38DE0-BE5B-460B-B87E-B647E1CEE30E}" srcOrd="0" destOrd="0" presId="urn:microsoft.com/office/officeart/2005/8/layout/radial4"/>
    <dgm:cxn modelId="{E08F5078-F3F3-4429-BBD1-A3C18FDFC1EB}" type="presOf" srcId="{F795C503-5C00-4EE4-B2C1-64670612234F}" destId="{F417081B-6A32-4553-8120-C622E5FA0800}" srcOrd="0" destOrd="0" presId="urn:microsoft.com/office/officeart/2005/8/layout/radial4"/>
    <dgm:cxn modelId="{384EB278-CDAD-431F-B6E0-5632FE1DE12E}" srcId="{B7350A8B-5411-4958-8BB6-7D28BD97CF58}" destId="{E21EE54B-62DA-42D0-8B14-88D8FD8A981D}" srcOrd="0" destOrd="0" parTransId="{A15DBD76-E5B9-4FA5-AA6B-F5EB7643D581}" sibTransId="{66632D6A-28A7-4097-88C4-D58A46E401F1}"/>
    <dgm:cxn modelId="{4D4DA1B5-E257-41DE-89B6-17F856DFCC85}" srcId="{07BD42DB-8C07-4A95-82E6-B1984AF5FC74}" destId="{B7350A8B-5411-4958-8BB6-7D28BD97CF58}" srcOrd="0" destOrd="0" parTransId="{802E8456-4193-4FC9-B219-1C274890A4C4}" sibTransId="{71E80200-6558-4CF0-AF74-16BF88F99F19}"/>
    <dgm:cxn modelId="{CD3363CA-7D1F-4C4A-AAA6-788E210F817D}" type="presOf" srcId="{54967B71-48E6-483E-B4BE-114711C3AD7E}" destId="{EB27000D-4FE1-4B7E-AF0A-27DFDB19DD30}" srcOrd="0" destOrd="0" presId="urn:microsoft.com/office/officeart/2005/8/layout/radial4"/>
    <dgm:cxn modelId="{B5ABA2CB-53D3-41FE-BE93-12F6809CEF17}" type="presOf" srcId="{45DE3331-3920-4BD5-97FE-F145DCA1A144}" destId="{4EDFAFFB-47CD-4544-AE11-A51396161467}" srcOrd="0" destOrd="0" presId="urn:microsoft.com/office/officeart/2005/8/layout/radial4"/>
    <dgm:cxn modelId="{17E291D6-899D-4DE3-917F-CEFF70BE8EFD}" type="presOf" srcId="{A15DBD76-E5B9-4FA5-AA6B-F5EB7643D581}" destId="{62574613-79F8-444C-BD10-0F9CDEE28F17}" srcOrd="0" destOrd="0" presId="urn:microsoft.com/office/officeart/2005/8/layout/radial4"/>
    <dgm:cxn modelId="{EB4E60F0-4CE1-4134-84DF-8386AAEC44C2}" srcId="{B7350A8B-5411-4958-8BB6-7D28BD97CF58}" destId="{639C7789-6871-4BA4-A4DD-BA921BBCFE88}" srcOrd="1" destOrd="0" parTransId="{F795C503-5C00-4EE4-B2C1-64670612234F}" sibTransId="{9ACFC41A-AE98-4709-B265-BE7431BF04AD}"/>
    <dgm:cxn modelId="{EFA4AFF8-9A18-4A31-AD4F-80FE67BB0AD8}" type="presOf" srcId="{07BD42DB-8C07-4A95-82E6-B1984AF5FC74}" destId="{70141E1B-9750-4C26-998A-26E437A3CE55}" srcOrd="0" destOrd="0" presId="urn:microsoft.com/office/officeart/2005/8/layout/radial4"/>
    <dgm:cxn modelId="{E3B5187D-24D3-46F0-8251-A4050D8D8378}" type="presParOf" srcId="{70141E1B-9750-4C26-998A-26E437A3CE55}" destId="{7FD38DE0-BE5B-460B-B87E-B647E1CEE30E}" srcOrd="0" destOrd="0" presId="urn:microsoft.com/office/officeart/2005/8/layout/radial4"/>
    <dgm:cxn modelId="{A409F7F5-DB8F-4717-B3B2-FE965FE92070}" type="presParOf" srcId="{70141E1B-9750-4C26-998A-26E437A3CE55}" destId="{62574613-79F8-444C-BD10-0F9CDEE28F17}" srcOrd="1" destOrd="0" presId="urn:microsoft.com/office/officeart/2005/8/layout/radial4"/>
    <dgm:cxn modelId="{FC6FFA4D-CC5E-44A0-A10B-8607ADF07545}" type="presParOf" srcId="{70141E1B-9750-4C26-998A-26E437A3CE55}" destId="{897276A8-12B8-4E31-B69B-C73C6FB7C657}" srcOrd="2" destOrd="0" presId="urn:microsoft.com/office/officeart/2005/8/layout/radial4"/>
    <dgm:cxn modelId="{3CCB8C69-6E21-4F47-B7D1-EFED7A9BEF11}" type="presParOf" srcId="{70141E1B-9750-4C26-998A-26E437A3CE55}" destId="{F417081B-6A32-4553-8120-C622E5FA0800}" srcOrd="3" destOrd="0" presId="urn:microsoft.com/office/officeart/2005/8/layout/radial4"/>
    <dgm:cxn modelId="{042E841A-2898-48D7-8C5D-1EA6A7B3D93F}" type="presParOf" srcId="{70141E1B-9750-4C26-998A-26E437A3CE55}" destId="{89FFBE34-B360-44D0-91EA-3EF3D090392C}" srcOrd="4" destOrd="0" presId="urn:microsoft.com/office/officeart/2005/8/layout/radial4"/>
    <dgm:cxn modelId="{24E2D521-5638-4B2C-83C9-3EE7D5EA6891}" type="presParOf" srcId="{70141E1B-9750-4C26-998A-26E437A3CE55}" destId="{CF6B475C-AE5E-4BE7-9335-8C16EB78F54C}" srcOrd="5" destOrd="0" presId="urn:microsoft.com/office/officeart/2005/8/layout/radial4"/>
    <dgm:cxn modelId="{2106AE8B-4029-436E-8871-CB9E8E2B3DB7}" type="presParOf" srcId="{70141E1B-9750-4C26-998A-26E437A3CE55}" destId="{EB27000D-4FE1-4B7E-AF0A-27DFDB19DD30}" srcOrd="6" destOrd="0" presId="urn:microsoft.com/office/officeart/2005/8/layout/radial4"/>
    <dgm:cxn modelId="{9CF3FB22-AA84-47F3-80F8-25714B9EFEC8}" type="presParOf" srcId="{70141E1B-9750-4C26-998A-26E437A3CE55}" destId="{2D8D50E5-2D5E-46B3-8EFC-7291D1B5E727}" srcOrd="7" destOrd="0" presId="urn:microsoft.com/office/officeart/2005/8/layout/radial4"/>
    <dgm:cxn modelId="{29A5F986-284C-4FFD-8D35-7123BF4060B6}" type="presParOf" srcId="{70141E1B-9750-4C26-998A-26E437A3CE55}" destId="{4EDFAFFB-47CD-4544-AE11-A5139616146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FC48E2-5020-465F-97D8-506D1B8B3A61}"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en-US"/>
        </a:p>
      </dgm:t>
    </dgm:pt>
    <dgm:pt modelId="{400BA03D-38A7-4101-B5D2-81117966B11F}">
      <dgm:prSet phldrT="[Text]" custT="1"/>
      <dgm:spPr/>
      <dgm:t>
        <a:bodyPr/>
        <a:lstStyle/>
        <a:p>
          <a:r>
            <a:rPr lang="en-US" sz="2400" dirty="0" err="1">
              <a:latin typeface="Arial" pitchFamily="34" charset="0"/>
              <a:cs typeface="Arial" pitchFamily="34" charset="0"/>
            </a:rPr>
            <a:t>Bệnh</a:t>
          </a:r>
          <a:r>
            <a:rPr lang="en-US" sz="2400" dirty="0">
              <a:latin typeface="Arial" pitchFamily="34" charset="0"/>
              <a:cs typeface="Arial" pitchFamily="34" charset="0"/>
            </a:rPr>
            <a:t> </a:t>
          </a:r>
          <a:r>
            <a:rPr lang="en-US" sz="2400" dirty="0" err="1">
              <a:latin typeface="Arial" pitchFamily="34" charset="0"/>
              <a:cs typeface="Arial" pitchFamily="34" charset="0"/>
            </a:rPr>
            <a:t>diễn</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nặng</a:t>
          </a:r>
          <a:endParaRPr lang="en-US" sz="2400" dirty="0">
            <a:latin typeface="Arial" pitchFamily="34" charset="0"/>
            <a:cs typeface="Arial" pitchFamily="34" charset="0"/>
          </a:endParaRPr>
        </a:p>
      </dgm:t>
    </dgm:pt>
    <dgm:pt modelId="{EEF45141-A545-46C9-BC04-A59F5E466C8C}" type="parTrans" cxnId="{E251286A-85EC-4E49-99A1-6701F10152EF}">
      <dgm:prSet/>
      <dgm:spPr/>
      <dgm:t>
        <a:bodyPr/>
        <a:lstStyle/>
        <a:p>
          <a:endParaRPr lang="en-US"/>
        </a:p>
      </dgm:t>
    </dgm:pt>
    <dgm:pt modelId="{0BCEF7D9-A47A-4590-BB81-BBE85DDD17A2}" type="sibTrans" cxnId="{E251286A-85EC-4E49-99A1-6701F10152EF}">
      <dgm:prSet/>
      <dgm:spPr/>
      <dgm:t>
        <a:bodyPr/>
        <a:lstStyle/>
        <a:p>
          <a:endParaRPr lang="en-US"/>
        </a:p>
      </dgm:t>
    </dgm:pt>
    <dgm:pt modelId="{B916990C-5F24-4CD4-8D1D-B2266C360FB1}">
      <dgm:prSet phldrT="[Text]" custT="1"/>
      <dgm:spPr/>
      <dgm:t>
        <a:bodyPr/>
        <a:lstStyle/>
        <a:p>
          <a:r>
            <a:rPr lang="en-US" sz="2000" dirty="0" err="1">
              <a:latin typeface="Arial" pitchFamily="34" charset="0"/>
              <a:cs typeface="Arial" pitchFamily="34" charset="0"/>
            </a:rPr>
            <a:t>Sốc</a:t>
          </a:r>
          <a:r>
            <a:rPr lang="en-US" sz="2000" dirty="0">
              <a:latin typeface="Arial" pitchFamily="34" charset="0"/>
              <a:cs typeface="Arial" pitchFamily="34" charset="0"/>
            </a:rPr>
            <a:t> </a:t>
          </a:r>
          <a:r>
            <a:rPr lang="en-US" sz="2000" dirty="0" err="1">
              <a:latin typeface="Arial" pitchFamily="34" charset="0"/>
              <a:cs typeface="Arial" pitchFamily="34" charset="0"/>
            </a:rPr>
            <a:t>kéo</a:t>
          </a:r>
          <a:r>
            <a:rPr lang="en-US" sz="2000" dirty="0">
              <a:latin typeface="Arial" pitchFamily="34" charset="0"/>
              <a:cs typeface="Arial" pitchFamily="34" charset="0"/>
            </a:rPr>
            <a:t> </a:t>
          </a:r>
          <a:r>
            <a:rPr lang="en-US" sz="2000" dirty="0" err="1">
              <a:latin typeface="Arial" pitchFamily="34" charset="0"/>
              <a:cs typeface="Arial" pitchFamily="34" charset="0"/>
            </a:rPr>
            <a:t>dài</a:t>
          </a:r>
          <a:endParaRPr lang="en-US" sz="2000" dirty="0">
            <a:latin typeface="Arial" pitchFamily="34" charset="0"/>
            <a:cs typeface="Arial" pitchFamily="34" charset="0"/>
          </a:endParaRPr>
        </a:p>
      </dgm:t>
    </dgm:pt>
    <dgm:pt modelId="{A176A0C8-6929-4E91-8DC3-5ACC4F1447BB}" type="parTrans" cxnId="{2B281FA3-143C-4548-B525-C8667D27A49E}">
      <dgm:prSet/>
      <dgm:spPr/>
      <dgm:t>
        <a:bodyPr/>
        <a:lstStyle/>
        <a:p>
          <a:endParaRPr lang="en-US"/>
        </a:p>
      </dgm:t>
    </dgm:pt>
    <dgm:pt modelId="{006D0288-F3B3-4BE3-A3C7-BCF0E2CB99F8}" type="sibTrans" cxnId="{2B281FA3-143C-4548-B525-C8667D27A49E}">
      <dgm:prSet/>
      <dgm:spPr/>
      <dgm:t>
        <a:bodyPr/>
        <a:lstStyle/>
        <a:p>
          <a:endParaRPr lang="en-US"/>
        </a:p>
      </dgm:t>
    </dgm:pt>
    <dgm:pt modelId="{89EE43E1-D944-4143-89A2-B935D3207C0E}">
      <dgm:prSet phldrT="[Text]" custT="1"/>
      <dgm:spPr/>
      <dgm:t>
        <a:bodyPr/>
        <a:lstStyle/>
        <a:p>
          <a:r>
            <a:rPr lang="en-US" sz="2400" dirty="0" err="1">
              <a:latin typeface="Arial" pitchFamily="34" charset="0"/>
              <a:cs typeface="Arial" pitchFamily="34" charset="0"/>
            </a:rPr>
            <a:t>Bệnh</a:t>
          </a:r>
          <a:r>
            <a:rPr lang="en-US" sz="2400" dirty="0">
              <a:latin typeface="Arial" pitchFamily="34" charset="0"/>
              <a:cs typeface="Arial" pitchFamily="34" charset="0"/>
            </a:rPr>
            <a:t> </a:t>
          </a:r>
          <a:r>
            <a:rPr lang="en-US" sz="2400" dirty="0" err="1">
              <a:latin typeface="Arial" pitchFamily="34" charset="0"/>
              <a:cs typeface="Arial" pitchFamily="34" charset="0"/>
            </a:rPr>
            <a:t>nền</a:t>
          </a:r>
          <a:r>
            <a:rPr lang="en-US" sz="2400" dirty="0">
              <a:latin typeface="Arial" pitchFamily="34" charset="0"/>
              <a:cs typeface="Arial" pitchFamily="34" charset="0"/>
            </a:rPr>
            <a:t> </a:t>
          </a:r>
          <a:r>
            <a:rPr lang="en-US" sz="2400" dirty="0" err="1">
              <a:latin typeface="Arial" pitchFamily="34" charset="0"/>
              <a:cs typeface="Arial" pitchFamily="34" charset="0"/>
            </a:rPr>
            <a:t>kèm</a:t>
          </a:r>
          <a:endParaRPr lang="en-US" sz="2400" dirty="0">
            <a:latin typeface="Arial" pitchFamily="34" charset="0"/>
            <a:cs typeface="Arial" pitchFamily="34" charset="0"/>
          </a:endParaRPr>
        </a:p>
      </dgm:t>
    </dgm:pt>
    <dgm:pt modelId="{04C54E66-8E89-41DA-9BB3-33EF8B7E06E7}" type="parTrans" cxnId="{B14F806B-31A3-4321-9F67-B389DB299C9C}">
      <dgm:prSet/>
      <dgm:spPr/>
      <dgm:t>
        <a:bodyPr/>
        <a:lstStyle/>
        <a:p>
          <a:endParaRPr lang="en-US"/>
        </a:p>
      </dgm:t>
    </dgm:pt>
    <dgm:pt modelId="{DB7EAF28-5DAC-47FB-9318-5F7A2409E63B}" type="sibTrans" cxnId="{B14F806B-31A3-4321-9F67-B389DB299C9C}">
      <dgm:prSet/>
      <dgm:spPr/>
      <dgm:t>
        <a:bodyPr/>
        <a:lstStyle/>
        <a:p>
          <a:endParaRPr lang="en-US"/>
        </a:p>
      </dgm:t>
    </dgm:pt>
    <dgm:pt modelId="{0B48315D-5B7D-4267-8663-A51255284B01}">
      <dgm:prSet phldrT="[Text]" custT="1"/>
      <dgm:spPr/>
      <dgm:t>
        <a:bodyPr/>
        <a:lstStyle/>
        <a:p>
          <a:r>
            <a:rPr lang="en-US" sz="2000" b="1" dirty="0" err="1">
              <a:solidFill>
                <a:srgbClr val="FF0000"/>
              </a:solidFill>
              <a:latin typeface="Arial" pitchFamily="34" charset="0"/>
              <a:cs typeface="Arial" pitchFamily="34" charset="0"/>
            </a:rPr>
            <a:t>Viêm</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loét</a:t>
          </a:r>
          <a:r>
            <a:rPr lang="en-US" sz="2000" b="1" dirty="0">
              <a:solidFill>
                <a:srgbClr val="FF0000"/>
              </a:solidFill>
              <a:latin typeface="Arial" pitchFamily="34" charset="0"/>
              <a:cs typeface="Arial" pitchFamily="34" charset="0"/>
            </a:rPr>
            <a:t> DDTT</a:t>
          </a:r>
        </a:p>
      </dgm:t>
    </dgm:pt>
    <dgm:pt modelId="{9BE70E59-644A-4892-B025-1BC2F969362A}" type="parTrans" cxnId="{8515BB81-92A5-48A8-B053-D21388E0945A}">
      <dgm:prSet/>
      <dgm:spPr/>
      <dgm:t>
        <a:bodyPr/>
        <a:lstStyle/>
        <a:p>
          <a:endParaRPr lang="en-US"/>
        </a:p>
      </dgm:t>
    </dgm:pt>
    <dgm:pt modelId="{DBAEED45-4E1B-4D22-A25C-E8521FEC463E}" type="sibTrans" cxnId="{8515BB81-92A5-48A8-B053-D21388E0945A}">
      <dgm:prSet/>
      <dgm:spPr/>
      <dgm:t>
        <a:bodyPr/>
        <a:lstStyle/>
        <a:p>
          <a:endParaRPr lang="en-US"/>
        </a:p>
      </dgm:t>
    </dgm:pt>
    <dgm:pt modelId="{01C2F430-A978-4C3C-AA5E-8616B450EECA}">
      <dgm:prSet phldrT="[Text]" custT="1"/>
      <dgm:spPr/>
      <dgm:t>
        <a:bodyPr/>
        <a:lstStyle/>
        <a:p>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NSAIDs, </a:t>
          </a:r>
          <a:r>
            <a:rPr lang="en-US" sz="2000" dirty="0" err="1">
              <a:latin typeface="Arial" pitchFamily="34" charset="0"/>
              <a:cs typeface="Arial" pitchFamily="34" charset="0"/>
            </a:rPr>
            <a:t>corticoide</a:t>
          </a:r>
          <a:endParaRPr lang="en-US" sz="2000" dirty="0">
            <a:latin typeface="Arial" pitchFamily="34" charset="0"/>
            <a:cs typeface="Arial" pitchFamily="34" charset="0"/>
          </a:endParaRPr>
        </a:p>
      </dgm:t>
    </dgm:pt>
    <dgm:pt modelId="{F612FB93-8E63-4B3F-8368-2380679B5754}" type="parTrans" cxnId="{D753137C-5208-413F-BC4D-B7644AFB7C17}">
      <dgm:prSet/>
      <dgm:spPr/>
      <dgm:t>
        <a:bodyPr/>
        <a:lstStyle/>
        <a:p>
          <a:endParaRPr lang="en-US"/>
        </a:p>
      </dgm:t>
    </dgm:pt>
    <dgm:pt modelId="{F5432D5D-AD26-4969-B656-F9732EEED0BA}" type="sibTrans" cxnId="{D753137C-5208-413F-BC4D-B7644AFB7C17}">
      <dgm:prSet/>
      <dgm:spPr/>
      <dgm:t>
        <a:bodyPr/>
        <a:lstStyle/>
        <a:p>
          <a:endParaRPr lang="en-US"/>
        </a:p>
      </dgm:t>
    </dgm:pt>
    <dgm:pt modelId="{D13235A8-2327-423A-95DC-5AEC8154734B}">
      <dgm:prSet phldrT="[Text]" custT="1"/>
      <dgm:spPr/>
      <dgm:t>
        <a:bodyPr/>
        <a:lstStyle/>
        <a:p>
          <a:r>
            <a:rPr lang="en-US" sz="2400" dirty="0" err="1">
              <a:latin typeface="Arial" pitchFamily="34" charset="0"/>
              <a:cs typeface="Arial" pitchFamily="34" charset="0"/>
            </a:rPr>
            <a:t>Lỗi</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trị</a:t>
          </a:r>
          <a:endParaRPr lang="en-US" sz="2400" dirty="0">
            <a:latin typeface="Arial" pitchFamily="34" charset="0"/>
            <a:cs typeface="Arial" pitchFamily="34" charset="0"/>
          </a:endParaRPr>
        </a:p>
      </dgm:t>
    </dgm:pt>
    <dgm:pt modelId="{EC59CEBF-F040-4BA1-8E0D-8BF42E1D4161}" type="parTrans" cxnId="{66F558E8-8F9A-4BC9-AB76-32BF965E48FC}">
      <dgm:prSet/>
      <dgm:spPr/>
      <dgm:t>
        <a:bodyPr/>
        <a:lstStyle/>
        <a:p>
          <a:endParaRPr lang="en-US"/>
        </a:p>
      </dgm:t>
    </dgm:pt>
    <dgm:pt modelId="{2D291217-1539-453F-AD84-27F21DD8C81B}" type="sibTrans" cxnId="{66F558E8-8F9A-4BC9-AB76-32BF965E48FC}">
      <dgm:prSet/>
      <dgm:spPr/>
      <dgm:t>
        <a:bodyPr/>
        <a:lstStyle/>
        <a:p>
          <a:endParaRPr lang="en-US"/>
        </a:p>
      </dgm:t>
    </dgm:pt>
    <dgm:pt modelId="{8A552CC6-0315-4E13-94B9-7490223FD020}">
      <dgm:prSet phldrT="[Text]" custT="1"/>
      <dgm:spPr/>
      <dgm:t>
        <a:bodyPr/>
        <a:lstStyle/>
        <a:p>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thuốc</a:t>
          </a:r>
          <a:r>
            <a:rPr lang="en-US" sz="2000" dirty="0">
              <a:latin typeface="Arial" pitchFamily="34" charset="0"/>
              <a:cs typeface="Arial" pitchFamily="34" charset="0"/>
            </a:rPr>
            <a:t> TB</a:t>
          </a:r>
        </a:p>
      </dgm:t>
    </dgm:pt>
    <dgm:pt modelId="{5EC979B9-109A-44F7-8989-DB3455117659}" type="parTrans" cxnId="{0B121C73-B514-4399-B6C1-3B4A15B7A5AD}">
      <dgm:prSet/>
      <dgm:spPr/>
      <dgm:t>
        <a:bodyPr/>
        <a:lstStyle/>
        <a:p>
          <a:endParaRPr lang="en-US"/>
        </a:p>
      </dgm:t>
    </dgm:pt>
    <dgm:pt modelId="{BE52F96D-2D8B-437B-8AA9-D12B2EA9F948}" type="sibTrans" cxnId="{0B121C73-B514-4399-B6C1-3B4A15B7A5AD}">
      <dgm:prSet/>
      <dgm:spPr/>
      <dgm:t>
        <a:bodyPr/>
        <a:lstStyle/>
        <a:p>
          <a:endParaRPr lang="en-US"/>
        </a:p>
      </dgm:t>
    </dgm:pt>
    <dgm:pt modelId="{94134425-1D4F-45BF-8765-CAEA65AD34A2}">
      <dgm:prSet phldrT="[Text]" custT="1"/>
      <dgm:spPr/>
      <dgm:t>
        <a:bodyPr/>
        <a:lstStyle/>
        <a:p>
          <a:r>
            <a:rPr lang="en-US" sz="2000" dirty="0">
              <a:latin typeface="Arial" pitchFamily="34" charset="0"/>
              <a:cs typeface="Arial" pitchFamily="34" charset="0"/>
            </a:rPr>
            <a:t>Tai </a:t>
          </a:r>
          <a:r>
            <a:rPr lang="en-US" sz="2000" dirty="0" err="1">
              <a:latin typeface="Arial" pitchFamily="34" charset="0"/>
              <a:cs typeface="Arial" pitchFamily="34" charset="0"/>
            </a:rPr>
            <a:t>biến</a:t>
          </a:r>
          <a:r>
            <a:rPr lang="en-US" sz="2000" dirty="0">
              <a:latin typeface="Arial" pitchFamily="34" charset="0"/>
              <a:cs typeface="Arial" pitchFamily="34" charset="0"/>
            </a:rPr>
            <a:t> </a:t>
          </a:r>
          <a:r>
            <a:rPr lang="en-US" sz="2000" dirty="0" err="1">
              <a:latin typeface="Arial" pitchFamily="34" charset="0"/>
              <a:cs typeface="Arial" pitchFamily="34" charset="0"/>
            </a:rPr>
            <a:t>liên</a:t>
          </a:r>
          <a:r>
            <a:rPr lang="en-US" sz="2000" dirty="0">
              <a:latin typeface="Arial" pitchFamily="34" charset="0"/>
              <a:cs typeface="Arial" pitchFamily="34" charset="0"/>
            </a:rPr>
            <a:t> </a:t>
          </a:r>
          <a:r>
            <a:rPr lang="en-US" sz="2000" dirty="0" err="1">
              <a:latin typeface="Arial" pitchFamily="34" charset="0"/>
              <a:cs typeface="Arial" pitchFamily="34" charset="0"/>
            </a:rPr>
            <a:t>quan</a:t>
          </a:r>
          <a:r>
            <a:rPr lang="en-US" sz="2000" dirty="0">
              <a:latin typeface="Arial" pitchFamily="34" charset="0"/>
              <a:cs typeface="Arial" pitchFamily="34" charset="0"/>
            </a:rPr>
            <a:t> </a:t>
          </a:r>
          <a:r>
            <a:rPr lang="en-US" sz="2000" dirty="0" err="1">
              <a:latin typeface="Arial" pitchFamily="34" charset="0"/>
              <a:cs typeface="Arial" pitchFamily="34" charset="0"/>
            </a:rPr>
            <a:t>điều</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b="1" dirty="0" err="1">
              <a:solidFill>
                <a:srgbClr val="FF0000"/>
              </a:solidFill>
              <a:latin typeface="Arial" pitchFamily="34" charset="0"/>
              <a:cs typeface="Arial" pitchFamily="34" charset="0"/>
            </a:rPr>
            <a:t>thủ</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thuật</a:t>
          </a:r>
          <a:r>
            <a:rPr lang="en-US" sz="2000" b="1" dirty="0">
              <a:solidFill>
                <a:srgbClr val="FF0000"/>
              </a:solidFill>
              <a:latin typeface="Arial" pitchFamily="34" charset="0"/>
              <a:cs typeface="Arial" pitchFamily="34" charset="0"/>
            </a:rPr>
            <a:t> </a:t>
          </a:r>
          <a:r>
            <a:rPr lang="en-US" sz="2000" dirty="0" err="1">
              <a:latin typeface="Arial" pitchFamily="34" charset="0"/>
              <a:cs typeface="Arial" pitchFamily="34" charset="0"/>
            </a:rPr>
            <a:t>xâm</a:t>
          </a:r>
          <a:r>
            <a:rPr lang="en-US" sz="2000" dirty="0">
              <a:latin typeface="Arial" pitchFamily="34" charset="0"/>
              <a:cs typeface="Arial" pitchFamily="34" charset="0"/>
            </a:rPr>
            <a:t> </a:t>
          </a:r>
          <a:r>
            <a:rPr lang="en-US" sz="2000" dirty="0" err="1">
              <a:latin typeface="Arial" pitchFamily="34" charset="0"/>
              <a:cs typeface="Arial" pitchFamily="34" charset="0"/>
            </a:rPr>
            <a:t>lấn</a:t>
          </a:r>
          <a:r>
            <a:rPr lang="en-US" sz="2000" dirty="0">
              <a:latin typeface="Arial" pitchFamily="34" charset="0"/>
              <a:cs typeface="Arial" pitchFamily="34" charset="0"/>
            </a:rPr>
            <a:t>) </a:t>
          </a:r>
        </a:p>
      </dgm:t>
    </dgm:pt>
    <dgm:pt modelId="{FC4E43A9-6486-4428-A6D9-52379C8BC819}" type="parTrans" cxnId="{CFC4D97C-AE6A-42A6-8BC5-F15C30766DAF}">
      <dgm:prSet/>
      <dgm:spPr/>
      <dgm:t>
        <a:bodyPr/>
        <a:lstStyle/>
        <a:p>
          <a:endParaRPr lang="en-US"/>
        </a:p>
      </dgm:t>
    </dgm:pt>
    <dgm:pt modelId="{809B2F78-33CC-41BC-950C-4C6043AD968D}" type="sibTrans" cxnId="{CFC4D97C-AE6A-42A6-8BC5-F15C30766DAF}">
      <dgm:prSet/>
      <dgm:spPr/>
      <dgm:t>
        <a:bodyPr/>
        <a:lstStyle/>
        <a:p>
          <a:endParaRPr lang="en-US"/>
        </a:p>
      </dgm:t>
    </dgm:pt>
    <dgm:pt modelId="{21705EEA-7B83-414B-B21B-56BFF7154AC7}">
      <dgm:prSet phldrT="[Text]" custT="1"/>
      <dgm:spPr/>
      <dgm:t>
        <a:bodyPr/>
        <a:lstStyle/>
        <a:p>
          <a:r>
            <a:rPr lang="en-US" sz="2000" dirty="0" err="1">
              <a:latin typeface="Arial" pitchFamily="34" charset="0"/>
              <a:cs typeface="Arial" pitchFamily="34" charset="0"/>
            </a:rPr>
            <a:t>Tổn</a:t>
          </a:r>
          <a:r>
            <a:rPr lang="en-US" sz="2000" dirty="0">
              <a:latin typeface="Arial" pitchFamily="34" charset="0"/>
              <a:cs typeface="Arial" pitchFamily="34" charset="0"/>
            </a:rPr>
            <a:t> </a:t>
          </a:r>
          <a:r>
            <a:rPr lang="en-US" sz="2000" dirty="0" err="1">
              <a:latin typeface="Arial" pitchFamily="34" charset="0"/>
              <a:cs typeface="Arial" pitchFamily="34" charset="0"/>
            </a:rPr>
            <a:t>thương</a:t>
          </a:r>
          <a:r>
            <a:rPr lang="en-US" sz="2000" dirty="0">
              <a:latin typeface="Arial" pitchFamily="34" charset="0"/>
              <a:cs typeface="Arial" pitchFamily="34" charset="0"/>
            </a:rPr>
            <a:t> </a:t>
          </a:r>
          <a:r>
            <a:rPr lang="en-US" sz="2000" dirty="0" err="1">
              <a:latin typeface="Arial" pitchFamily="34" charset="0"/>
              <a:cs typeface="Arial" pitchFamily="34" charset="0"/>
            </a:rPr>
            <a:t>tạng</a:t>
          </a:r>
          <a:r>
            <a:rPr lang="en-US" sz="2000" dirty="0">
              <a:latin typeface="Arial" pitchFamily="34" charset="0"/>
              <a:cs typeface="Arial" pitchFamily="34" charset="0"/>
            </a:rPr>
            <a:t> (</a:t>
          </a:r>
          <a:r>
            <a:rPr lang="en-US" sz="2000" b="1" dirty="0" err="1">
              <a:solidFill>
                <a:srgbClr val="FF0000"/>
              </a:solidFill>
              <a:latin typeface="Arial" pitchFamily="34" charset="0"/>
              <a:cs typeface="Arial" pitchFamily="34" charset="0"/>
            </a:rPr>
            <a:t>gan</a:t>
          </a:r>
          <a:r>
            <a:rPr lang="en-US" sz="2000" dirty="0">
              <a:latin typeface="Arial" pitchFamily="34" charset="0"/>
              <a:cs typeface="Arial" pitchFamily="34" charset="0"/>
            </a:rPr>
            <a:t>, </a:t>
          </a:r>
          <a:r>
            <a:rPr lang="en-US" sz="2000" dirty="0" err="1">
              <a:latin typeface="Arial" pitchFamily="34" charset="0"/>
              <a:cs typeface="Arial" pitchFamily="34" charset="0"/>
            </a:rPr>
            <a:t>thận</a:t>
          </a:r>
          <a:r>
            <a:rPr lang="en-US" sz="2000" dirty="0">
              <a:latin typeface="Arial" pitchFamily="34" charset="0"/>
              <a:cs typeface="Arial" pitchFamily="34" charset="0"/>
            </a:rPr>
            <a:t>, </a:t>
          </a:r>
          <a:r>
            <a:rPr lang="en-US" sz="2000" dirty="0" err="1">
              <a:latin typeface="Arial" pitchFamily="34" charset="0"/>
              <a:cs typeface="Arial" pitchFamily="34" charset="0"/>
            </a:rPr>
            <a:t>tim</a:t>
          </a:r>
          <a:r>
            <a:rPr lang="en-US" sz="2000" dirty="0">
              <a:latin typeface="Arial" pitchFamily="34" charset="0"/>
              <a:cs typeface="Arial" pitchFamily="34" charset="0"/>
            </a:rPr>
            <a:t>)</a:t>
          </a:r>
        </a:p>
      </dgm:t>
    </dgm:pt>
    <dgm:pt modelId="{CD134B49-7385-4B27-9195-DC8F9262E70C}" type="parTrans" cxnId="{183643F9-745E-47FE-9CF1-AFECC88DA926}">
      <dgm:prSet/>
      <dgm:spPr/>
      <dgm:t>
        <a:bodyPr/>
        <a:lstStyle/>
        <a:p>
          <a:endParaRPr lang="en-US"/>
        </a:p>
      </dgm:t>
    </dgm:pt>
    <dgm:pt modelId="{2FE9050F-9058-4D14-AF0E-8D26C5F17879}" type="sibTrans" cxnId="{183643F9-745E-47FE-9CF1-AFECC88DA926}">
      <dgm:prSet/>
      <dgm:spPr/>
      <dgm:t>
        <a:bodyPr/>
        <a:lstStyle/>
        <a:p>
          <a:endParaRPr lang="en-US"/>
        </a:p>
      </dgm:t>
    </dgm:pt>
    <dgm:pt modelId="{73375ACA-2294-436B-A043-7F9BA163BCE3}">
      <dgm:prSet phldrT="[Text]" custT="1"/>
      <dgm:spPr/>
      <dgm:t>
        <a:bodyPr/>
        <a:lstStyle/>
        <a:p>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thuốc</a:t>
          </a:r>
          <a:r>
            <a:rPr lang="en-US" sz="2000" dirty="0">
              <a:latin typeface="Arial" pitchFamily="34" charset="0"/>
              <a:cs typeface="Arial" pitchFamily="34" charset="0"/>
            </a:rPr>
            <a:t> </a:t>
          </a:r>
          <a:r>
            <a:rPr lang="en-US" sz="2000" dirty="0" err="1">
              <a:latin typeface="Arial" pitchFamily="34" charset="0"/>
              <a:cs typeface="Arial" pitchFamily="34" charset="0"/>
            </a:rPr>
            <a:t>kháng</a:t>
          </a:r>
          <a:r>
            <a:rPr lang="en-US" sz="2000" dirty="0">
              <a:latin typeface="Arial" pitchFamily="34" charset="0"/>
              <a:cs typeface="Arial" pitchFamily="34" charset="0"/>
            </a:rPr>
            <a:t> </a:t>
          </a:r>
          <a:r>
            <a:rPr lang="en-US" sz="2000" dirty="0" err="1">
              <a:latin typeface="Arial" pitchFamily="34" charset="0"/>
              <a:cs typeface="Arial" pitchFamily="34" charset="0"/>
            </a:rPr>
            <a:t>đông</a:t>
          </a:r>
          <a:endParaRPr lang="en-US" sz="2000" dirty="0">
            <a:latin typeface="Arial" pitchFamily="34" charset="0"/>
            <a:cs typeface="Arial" pitchFamily="34" charset="0"/>
          </a:endParaRPr>
        </a:p>
      </dgm:t>
    </dgm:pt>
    <dgm:pt modelId="{32E87427-6338-4C9A-B808-1E610745EFED}" type="parTrans" cxnId="{32D70C51-4A89-463D-8A58-99E8D83B526E}">
      <dgm:prSet/>
      <dgm:spPr/>
      <dgm:t>
        <a:bodyPr/>
        <a:lstStyle/>
        <a:p>
          <a:endParaRPr lang="en-US"/>
        </a:p>
      </dgm:t>
    </dgm:pt>
    <dgm:pt modelId="{B916DF08-0FEA-4FA1-9B8E-90C615E8242C}" type="sibTrans" cxnId="{32D70C51-4A89-463D-8A58-99E8D83B526E}">
      <dgm:prSet/>
      <dgm:spPr/>
      <dgm:t>
        <a:bodyPr/>
        <a:lstStyle/>
        <a:p>
          <a:endParaRPr lang="en-US"/>
        </a:p>
      </dgm:t>
    </dgm:pt>
    <dgm:pt modelId="{9724B8B7-CFCB-4943-B83D-31524D18FEDA}">
      <dgm:prSet phldrT="[Text]" custT="1"/>
      <dgm:spPr/>
      <dgm:t>
        <a:bodyPr/>
        <a:lstStyle/>
        <a:p>
          <a:r>
            <a:rPr lang="en-US" sz="2000" b="1" dirty="0" err="1">
              <a:solidFill>
                <a:srgbClr val="FF0000"/>
              </a:solidFill>
              <a:latin typeface="Arial" pitchFamily="34" charset="0"/>
              <a:cs typeface="Arial" pitchFamily="34" charset="0"/>
            </a:rPr>
            <a:t>Dùng</a:t>
          </a:r>
          <a:r>
            <a:rPr lang="en-US" sz="2000" b="1" dirty="0">
              <a:solidFill>
                <a:srgbClr val="FF0000"/>
              </a:solidFill>
              <a:latin typeface="Arial" pitchFamily="34" charset="0"/>
              <a:cs typeface="Arial" pitchFamily="34" charset="0"/>
            </a:rPr>
            <a:t> CPT </a:t>
          </a:r>
          <a:r>
            <a:rPr lang="en-US" sz="2000" b="1" dirty="0" err="1">
              <a:solidFill>
                <a:srgbClr val="FF0000"/>
              </a:solidFill>
              <a:latin typeface="Arial" pitchFamily="34" charset="0"/>
              <a:cs typeface="Arial" pitchFamily="34" charset="0"/>
            </a:rPr>
            <a:t>kéo</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dài</a:t>
          </a:r>
          <a:endParaRPr lang="en-US" sz="2000" b="1" dirty="0">
            <a:solidFill>
              <a:srgbClr val="FF0000"/>
            </a:solidFill>
            <a:latin typeface="Arial" pitchFamily="34" charset="0"/>
            <a:cs typeface="Arial" pitchFamily="34" charset="0"/>
          </a:endParaRPr>
        </a:p>
      </dgm:t>
    </dgm:pt>
    <dgm:pt modelId="{7A380DFC-2615-4ADB-91C0-94D23CF017DA}" type="parTrans" cxnId="{85E42FBD-24BC-44CA-B74E-3136A07D64ED}">
      <dgm:prSet/>
      <dgm:spPr/>
      <dgm:t>
        <a:bodyPr/>
        <a:lstStyle/>
        <a:p>
          <a:endParaRPr lang="en-US"/>
        </a:p>
      </dgm:t>
    </dgm:pt>
    <dgm:pt modelId="{ABBD5513-B307-468B-8B84-440437ADF901}" type="sibTrans" cxnId="{85E42FBD-24BC-44CA-B74E-3136A07D64ED}">
      <dgm:prSet/>
      <dgm:spPr/>
      <dgm:t>
        <a:bodyPr/>
        <a:lstStyle/>
        <a:p>
          <a:endParaRPr lang="en-US"/>
        </a:p>
      </dgm:t>
    </dgm:pt>
    <dgm:pt modelId="{1173EA75-9AE0-4507-A84E-9FC28A84AD8E}">
      <dgm:prSet phldrT="[Text]" custT="1"/>
      <dgm:spPr/>
      <dgm:t>
        <a:bodyPr/>
        <a:lstStyle/>
        <a:p>
          <a:endParaRPr lang="en-US" sz="2000" dirty="0">
            <a:latin typeface="Arial" pitchFamily="34" charset="0"/>
            <a:cs typeface="Arial" pitchFamily="34" charset="0"/>
          </a:endParaRPr>
        </a:p>
      </dgm:t>
    </dgm:pt>
    <dgm:pt modelId="{44CAAB3C-F85F-4CFC-97A3-88704D7BC2DB}" type="parTrans" cxnId="{01280FCF-ED6D-436E-85F4-391F721C42A1}">
      <dgm:prSet/>
      <dgm:spPr/>
      <dgm:t>
        <a:bodyPr/>
        <a:lstStyle/>
        <a:p>
          <a:endParaRPr lang="en-US"/>
        </a:p>
      </dgm:t>
    </dgm:pt>
    <dgm:pt modelId="{B8574D0C-7683-4F44-BB3D-4F93D6CC8D16}" type="sibTrans" cxnId="{01280FCF-ED6D-436E-85F4-391F721C42A1}">
      <dgm:prSet/>
      <dgm:spPr/>
      <dgm:t>
        <a:bodyPr/>
        <a:lstStyle/>
        <a:p>
          <a:endParaRPr lang="en-US"/>
        </a:p>
      </dgm:t>
    </dgm:pt>
    <dgm:pt modelId="{7ADF109F-523A-4FA6-A415-2ACF4924C215}">
      <dgm:prSet phldrT="[Text]" custT="1"/>
      <dgm:spPr/>
      <dgm:t>
        <a:bodyPr/>
        <a:lstStyle/>
        <a:p>
          <a:endParaRPr lang="en-US" sz="2000" dirty="0">
            <a:latin typeface="Arial" pitchFamily="34" charset="0"/>
            <a:cs typeface="Arial" pitchFamily="34" charset="0"/>
          </a:endParaRPr>
        </a:p>
      </dgm:t>
    </dgm:pt>
    <dgm:pt modelId="{EFF2FE48-B567-4DC4-89F6-230F565F3020}" type="parTrans" cxnId="{1FCC0CD2-907A-42D2-A2E9-69DC27A2A153}">
      <dgm:prSet/>
      <dgm:spPr/>
      <dgm:t>
        <a:bodyPr/>
        <a:lstStyle/>
        <a:p>
          <a:endParaRPr lang="en-US"/>
        </a:p>
      </dgm:t>
    </dgm:pt>
    <dgm:pt modelId="{92649586-1D29-4703-A036-DD8787D1F270}" type="sibTrans" cxnId="{1FCC0CD2-907A-42D2-A2E9-69DC27A2A153}">
      <dgm:prSet/>
      <dgm:spPr/>
      <dgm:t>
        <a:bodyPr/>
        <a:lstStyle/>
        <a:p>
          <a:endParaRPr lang="en-US"/>
        </a:p>
      </dgm:t>
    </dgm:pt>
    <dgm:pt modelId="{33FD4D14-A0DD-4ECD-B920-93253D70E8E1}">
      <dgm:prSet phldrT="[Text]" custT="1"/>
      <dgm:spPr/>
      <dgm:t>
        <a:bodyPr/>
        <a:lstStyle/>
        <a:p>
          <a:endParaRPr lang="en-US" sz="2000" dirty="0">
            <a:latin typeface="Arial" pitchFamily="34" charset="0"/>
            <a:cs typeface="Arial" pitchFamily="34" charset="0"/>
          </a:endParaRPr>
        </a:p>
      </dgm:t>
    </dgm:pt>
    <dgm:pt modelId="{AB6C0E14-876C-4471-9B7D-0B15A8EE587D}" type="parTrans" cxnId="{8F8DDDA2-5CA2-4C81-A742-083DBA0287B4}">
      <dgm:prSet/>
      <dgm:spPr/>
      <dgm:t>
        <a:bodyPr/>
        <a:lstStyle/>
        <a:p>
          <a:endParaRPr lang="en-US"/>
        </a:p>
      </dgm:t>
    </dgm:pt>
    <dgm:pt modelId="{B313C98A-C5C2-4FEF-8EA8-F7EDA1B3C97A}" type="sibTrans" cxnId="{8F8DDDA2-5CA2-4C81-A742-083DBA0287B4}">
      <dgm:prSet/>
      <dgm:spPr/>
      <dgm:t>
        <a:bodyPr/>
        <a:lstStyle/>
        <a:p>
          <a:endParaRPr lang="en-US"/>
        </a:p>
      </dgm:t>
    </dgm:pt>
    <dgm:pt modelId="{B5268A67-9F73-4862-BA33-37F798CAE32D}">
      <dgm:prSet phldrT="[Text]" custT="1"/>
      <dgm:spPr/>
      <dgm:t>
        <a:bodyPr/>
        <a:lstStyle/>
        <a:p>
          <a:endParaRPr lang="en-US" sz="2000" dirty="0">
            <a:latin typeface="Arial" pitchFamily="34" charset="0"/>
            <a:cs typeface="Arial" pitchFamily="34" charset="0"/>
          </a:endParaRPr>
        </a:p>
      </dgm:t>
    </dgm:pt>
    <dgm:pt modelId="{14C88C94-7E39-4635-8C2D-DEA7B1C0E2FA}" type="parTrans" cxnId="{C6F25DA6-C57A-48DD-8A77-17CC794E4AEF}">
      <dgm:prSet/>
      <dgm:spPr/>
      <dgm:t>
        <a:bodyPr/>
        <a:lstStyle/>
        <a:p>
          <a:endParaRPr lang="en-US"/>
        </a:p>
      </dgm:t>
    </dgm:pt>
    <dgm:pt modelId="{A8947C10-4483-4A01-B385-CAB0593C01E7}" type="sibTrans" cxnId="{C6F25DA6-C57A-48DD-8A77-17CC794E4AEF}">
      <dgm:prSet/>
      <dgm:spPr/>
      <dgm:t>
        <a:bodyPr/>
        <a:lstStyle/>
        <a:p>
          <a:endParaRPr lang="en-US"/>
        </a:p>
      </dgm:t>
    </dgm:pt>
    <dgm:pt modelId="{FA7FEAD6-CB70-4BE4-98EA-02813C1E4500}">
      <dgm:prSet phldrT="[Text]" custT="1"/>
      <dgm:spPr/>
      <dgm:t>
        <a:bodyPr/>
        <a:lstStyle/>
        <a:p>
          <a:endParaRPr lang="en-US" sz="2000" dirty="0">
            <a:latin typeface="Arial" pitchFamily="34" charset="0"/>
            <a:cs typeface="Arial" pitchFamily="34" charset="0"/>
          </a:endParaRPr>
        </a:p>
      </dgm:t>
    </dgm:pt>
    <dgm:pt modelId="{7F872593-5BAA-4B00-AB62-A399491E91A1}" type="parTrans" cxnId="{5115F71E-8126-4C47-AAAD-29EF0C614C4E}">
      <dgm:prSet/>
      <dgm:spPr/>
      <dgm:t>
        <a:bodyPr/>
        <a:lstStyle/>
        <a:p>
          <a:endParaRPr lang="en-US"/>
        </a:p>
      </dgm:t>
    </dgm:pt>
    <dgm:pt modelId="{29387ED7-918D-443B-9224-0F4A45A53529}" type="sibTrans" cxnId="{5115F71E-8126-4C47-AAAD-29EF0C614C4E}">
      <dgm:prSet/>
      <dgm:spPr/>
      <dgm:t>
        <a:bodyPr/>
        <a:lstStyle/>
        <a:p>
          <a:endParaRPr lang="en-US"/>
        </a:p>
      </dgm:t>
    </dgm:pt>
    <dgm:pt modelId="{38FE6C53-4AB0-4508-9B70-6DCA2B254529}" type="pres">
      <dgm:prSet presAssocID="{9EFC48E2-5020-465F-97D8-506D1B8B3A61}" presName="Name0" presStyleCnt="0">
        <dgm:presLayoutVars>
          <dgm:dir/>
          <dgm:animLvl val="lvl"/>
          <dgm:resizeHandles val="exact"/>
        </dgm:presLayoutVars>
      </dgm:prSet>
      <dgm:spPr/>
    </dgm:pt>
    <dgm:pt modelId="{5FB0100D-E2EE-4B18-87EB-A1F787F8E9E5}" type="pres">
      <dgm:prSet presAssocID="{400BA03D-38A7-4101-B5D2-81117966B11F}" presName="composite" presStyleCnt="0"/>
      <dgm:spPr/>
    </dgm:pt>
    <dgm:pt modelId="{2362A21B-531B-4D5B-9D82-1171110CA6BB}" type="pres">
      <dgm:prSet presAssocID="{400BA03D-38A7-4101-B5D2-81117966B11F}" presName="parTx" presStyleLbl="alignNode1" presStyleIdx="0" presStyleCnt="3">
        <dgm:presLayoutVars>
          <dgm:chMax val="0"/>
          <dgm:chPref val="0"/>
          <dgm:bulletEnabled val="1"/>
        </dgm:presLayoutVars>
      </dgm:prSet>
      <dgm:spPr/>
    </dgm:pt>
    <dgm:pt modelId="{E1B7415B-CAAB-43B2-97AA-F4C38D3D4491}" type="pres">
      <dgm:prSet presAssocID="{400BA03D-38A7-4101-B5D2-81117966B11F}" presName="desTx" presStyleLbl="alignAccFollowNode1" presStyleIdx="0" presStyleCnt="3">
        <dgm:presLayoutVars>
          <dgm:bulletEnabled val="1"/>
        </dgm:presLayoutVars>
      </dgm:prSet>
      <dgm:spPr/>
    </dgm:pt>
    <dgm:pt modelId="{9442C881-D742-411F-AD97-A69F2951FD4D}" type="pres">
      <dgm:prSet presAssocID="{0BCEF7D9-A47A-4590-BB81-BBE85DDD17A2}" presName="space" presStyleCnt="0"/>
      <dgm:spPr/>
    </dgm:pt>
    <dgm:pt modelId="{0E0C2B9B-298F-4A1F-A78C-5C6EF5187BD8}" type="pres">
      <dgm:prSet presAssocID="{89EE43E1-D944-4143-89A2-B935D3207C0E}" presName="composite" presStyleCnt="0"/>
      <dgm:spPr/>
    </dgm:pt>
    <dgm:pt modelId="{67D6563A-1998-4739-82AF-D2B6FC8834E7}" type="pres">
      <dgm:prSet presAssocID="{89EE43E1-D944-4143-89A2-B935D3207C0E}" presName="parTx" presStyleLbl="alignNode1" presStyleIdx="1" presStyleCnt="3">
        <dgm:presLayoutVars>
          <dgm:chMax val="0"/>
          <dgm:chPref val="0"/>
          <dgm:bulletEnabled val="1"/>
        </dgm:presLayoutVars>
      </dgm:prSet>
      <dgm:spPr/>
    </dgm:pt>
    <dgm:pt modelId="{E88496A0-47C4-4BCD-AAC6-234D49CF4B83}" type="pres">
      <dgm:prSet presAssocID="{89EE43E1-D944-4143-89A2-B935D3207C0E}" presName="desTx" presStyleLbl="alignAccFollowNode1" presStyleIdx="1" presStyleCnt="3">
        <dgm:presLayoutVars>
          <dgm:bulletEnabled val="1"/>
        </dgm:presLayoutVars>
      </dgm:prSet>
      <dgm:spPr/>
    </dgm:pt>
    <dgm:pt modelId="{372B30E5-17A9-4238-BBF1-30F4BFE0383F}" type="pres">
      <dgm:prSet presAssocID="{DB7EAF28-5DAC-47FB-9318-5F7A2409E63B}" presName="space" presStyleCnt="0"/>
      <dgm:spPr/>
    </dgm:pt>
    <dgm:pt modelId="{FEF82525-F5F7-4D02-B805-4445F786262D}" type="pres">
      <dgm:prSet presAssocID="{D13235A8-2327-423A-95DC-5AEC8154734B}" presName="composite" presStyleCnt="0"/>
      <dgm:spPr/>
    </dgm:pt>
    <dgm:pt modelId="{095A4B14-147C-42F5-A4A4-169B232A5389}" type="pres">
      <dgm:prSet presAssocID="{D13235A8-2327-423A-95DC-5AEC8154734B}" presName="parTx" presStyleLbl="alignNode1" presStyleIdx="2" presStyleCnt="3">
        <dgm:presLayoutVars>
          <dgm:chMax val="0"/>
          <dgm:chPref val="0"/>
          <dgm:bulletEnabled val="1"/>
        </dgm:presLayoutVars>
      </dgm:prSet>
      <dgm:spPr/>
    </dgm:pt>
    <dgm:pt modelId="{A6224B29-EC49-4D28-9405-900AA8E6A194}" type="pres">
      <dgm:prSet presAssocID="{D13235A8-2327-423A-95DC-5AEC8154734B}" presName="desTx" presStyleLbl="alignAccFollowNode1" presStyleIdx="2" presStyleCnt="3">
        <dgm:presLayoutVars>
          <dgm:bulletEnabled val="1"/>
        </dgm:presLayoutVars>
      </dgm:prSet>
      <dgm:spPr/>
    </dgm:pt>
  </dgm:ptLst>
  <dgm:cxnLst>
    <dgm:cxn modelId="{B471B60C-2C73-4B22-BCC9-9361D989867C}" type="presOf" srcId="{89EE43E1-D944-4143-89A2-B935D3207C0E}" destId="{67D6563A-1998-4739-82AF-D2B6FC8834E7}" srcOrd="0" destOrd="0" presId="urn:microsoft.com/office/officeart/2005/8/layout/hList1"/>
    <dgm:cxn modelId="{EDBCC310-0E8A-48C4-A443-759B8D2FBAB4}" type="presOf" srcId="{9EFC48E2-5020-465F-97D8-506D1B8B3A61}" destId="{38FE6C53-4AB0-4508-9B70-6DCA2B254529}" srcOrd="0" destOrd="0" presId="urn:microsoft.com/office/officeart/2005/8/layout/hList1"/>
    <dgm:cxn modelId="{1E907118-12D0-4675-8BE0-D70E2385E64B}" type="presOf" srcId="{1173EA75-9AE0-4507-A84E-9FC28A84AD8E}" destId="{A6224B29-EC49-4D28-9405-900AA8E6A194}" srcOrd="0" destOrd="1" presId="urn:microsoft.com/office/officeart/2005/8/layout/hList1"/>
    <dgm:cxn modelId="{230C0B1B-397F-4041-9663-C971C76F37B5}" type="presOf" srcId="{94134425-1D4F-45BF-8765-CAEA65AD34A2}" destId="{A6224B29-EC49-4D28-9405-900AA8E6A194}" srcOrd="0" destOrd="4" presId="urn:microsoft.com/office/officeart/2005/8/layout/hList1"/>
    <dgm:cxn modelId="{5115F71E-8126-4C47-AAAD-29EF0C614C4E}" srcId="{400BA03D-38A7-4101-B5D2-81117966B11F}" destId="{FA7FEAD6-CB70-4BE4-98EA-02813C1E4500}" srcOrd="1" destOrd="0" parTransId="{7F872593-5BAA-4B00-AB62-A399491E91A1}" sibTransId="{29387ED7-918D-443B-9224-0F4A45A53529}"/>
    <dgm:cxn modelId="{0CF8C825-05BA-4EF7-9931-6D6279ABD5F9}" type="presOf" srcId="{21705EEA-7B83-414B-B21B-56BFF7154AC7}" destId="{E1B7415B-CAAB-43B2-97AA-F4C38D3D4491}" srcOrd="0" destOrd="2" presId="urn:microsoft.com/office/officeart/2005/8/layout/hList1"/>
    <dgm:cxn modelId="{AAC4883E-F4C9-4B6F-9F30-EBD04C7909D9}" type="presOf" srcId="{73375ACA-2294-436B-A043-7F9BA163BCE3}" destId="{E88496A0-47C4-4BCD-AAC6-234D49CF4B83}" srcOrd="0" destOrd="2" presId="urn:microsoft.com/office/officeart/2005/8/layout/hList1"/>
    <dgm:cxn modelId="{C8F31047-DDBD-4E90-BCAF-6370D09C5E4C}" type="presOf" srcId="{B5268A67-9F73-4862-BA33-37F798CAE32D}" destId="{E88496A0-47C4-4BCD-AAC6-234D49CF4B83}" srcOrd="0" destOrd="3" presId="urn:microsoft.com/office/officeart/2005/8/layout/hList1"/>
    <dgm:cxn modelId="{4B5E4D4F-1746-468A-8BA4-C1AE3752FD5B}" type="presOf" srcId="{400BA03D-38A7-4101-B5D2-81117966B11F}" destId="{2362A21B-531B-4D5B-9D82-1171110CA6BB}" srcOrd="0" destOrd="0" presId="urn:microsoft.com/office/officeart/2005/8/layout/hList1"/>
    <dgm:cxn modelId="{32D70C51-4A89-463D-8A58-99E8D83B526E}" srcId="{89EE43E1-D944-4143-89A2-B935D3207C0E}" destId="{73375ACA-2294-436B-A043-7F9BA163BCE3}" srcOrd="2" destOrd="0" parTransId="{32E87427-6338-4C9A-B808-1E610745EFED}" sibTransId="{B916DF08-0FEA-4FA1-9B8E-90C615E8242C}"/>
    <dgm:cxn modelId="{EB78A953-4958-46C3-88A8-0312D60944D7}" type="presOf" srcId="{FA7FEAD6-CB70-4BE4-98EA-02813C1E4500}" destId="{E1B7415B-CAAB-43B2-97AA-F4C38D3D4491}" srcOrd="0" destOrd="1" presId="urn:microsoft.com/office/officeart/2005/8/layout/hList1"/>
    <dgm:cxn modelId="{E251286A-85EC-4E49-99A1-6701F10152EF}" srcId="{9EFC48E2-5020-465F-97D8-506D1B8B3A61}" destId="{400BA03D-38A7-4101-B5D2-81117966B11F}" srcOrd="0" destOrd="0" parTransId="{EEF45141-A545-46C9-BC04-A59F5E466C8C}" sibTransId="{0BCEF7D9-A47A-4590-BB81-BBE85DDD17A2}"/>
    <dgm:cxn modelId="{B14F806B-31A3-4321-9F67-B389DB299C9C}" srcId="{9EFC48E2-5020-465F-97D8-506D1B8B3A61}" destId="{89EE43E1-D944-4143-89A2-B935D3207C0E}" srcOrd="1" destOrd="0" parTransId="{04C54E66-8E89-41DA-9BB3-33EF8B7E06E7}" sibTransId="{DB7EAF28-5DAC-47FB-9318-5F7A2409E63B}"/>
    <dgm:cxn modelId="{BFB0D46B-6D64-49A5-A796-83B8760F16B3}" type="presOf" srcId="{9724B8B7-CFCB-4943-B83D-31524D18FEDA}" destId="{A6224B29-EC49-4D28-9405-900AA8E6A194}" srcOrd="0" destOrd="2" presId="urn:microsoft.com/office/officeart/2005/8/layout/hList1"/>
    <dgm:cxn modelId="{E04F5E6D-1481-4D8D-BCC2-49BBA674D7DA}" type="presOf" srcId="{B916990C-5F24-4CD4-8D1D-B2266C360FB1}" destId="{E1B7415B-CAAB-43B2-97AA-F4C38D3D4491}" srcOrd="0" destOrd="0" presId="urn:microsoft.com/office/officeart/2005/8/layout/hList1"/>
    <dgm:cxn modelId="{0B121C73-B514-4399-B6C1-3B4A15B7A5AD}" srcId="{D13235A8-2327-423A-95DC-5AEC8154734B}" destId="{8A552CC6-0315-4E13-94B9-7490223FD020}" srcOrd="0" destOrd="0" parTransId="{5EC979B9-109A-44F7-8989-DB3455117659}" sibTransId="{BE52F96D-2D8B-437B-8AA9-D12B2EA9F948}"/>
    <dgm:cxn modelId="{D753137C-5208-413F-BC4D-B7644AFB7C17}" srcId="{89EE43E1-D944-4143-89A2-B935D3207C0E}" destId="{01C2F430-A978-4C3C-AA5E-8616B450EECA}" srcOrd="4" destOrd="0" parTransId="{F612FB93-8E63-4B3F-8368-2380679B5754}" sibTransId="{F5432D5D-AD26-4969-B656-F9732EEED0BA}"/>
    <dgm:cxn modelId="{CFC4D97C-AE6A-42A6-8BC5-F15C30766DAF}" srcId="{D13235A8-2327-423A-95DC-5AEC8154734B}" destId="{94134425-1D4F-45BF-8765-CAEA65AD34A2}" srcOrd="4" destOrd="0" parTransId="{FC4E43A9-6486-4428-A6D9-52379C8BC819}" sibTransId="{809B2F78-33CC-41BC-950C-4C6043AD968D}"/>
    <dgm:cxn modelId="{8515BB81-92A5-48A8-B053-D21388E0945A}" srcId="{89EE43E1-D944-4143-89A2-B935D3207C0E}" destId="{0B48315D-5B7D-4267-8663-A51255284B01}" srcOrd="0" destOrd="0" parTransId="{9BE70E59-644A-4892-B025-1BC2F969362A}" sibTransId="{DBAEED45-4E1B-4D22-A25C-E8521FEC463E}"/>
    <dgm:cxn modelId="{C66EC487-0308-4A74-891B-6E9FBA1579DD}" type="presOf" srcId="{33FD4D14-A0DD-4ECD-B920-93253D70E8E1}" destId="{E88496A0-47C4-4BCD-AAC6-234D49CF4B83}" srcOrd="0" destOrd="1" presId="urn:microsoft.com/office/officeart/2005/8/layout/hList1"/>
    <dgm:cxn modelId="{C502E18B-2CAB-49DC-B1A7-BD1E714F4D0F}" type="presOf" srcId="{8A552CC6-0315-4E13-94B9-7490223FD020}" destId="{A6224B29-EC49-4D28-9405-900AA8E6A194}" srcOrd="0" destOrd="0" presId="urn:microsoft.com/office/officeart/2005/8/layout/hList1"/>
    <dgm:cxn modelId="{8F8DDDA2-5CA2-4C81-A742-083DBA0287B4}" srcId="{89EE43E1-D944-4143-89A2-B935D3207C0E}" destId="{33FD4D14-A0DD-4ECD-B920-93253D70E8E1}" srcOrd="1" destOrd="0" parTransId="{AB6C0E14-876C-4471-9B7D-0B15A8EE587D}" sibTransId="{B313C98A-C5C2-4FEF-8EA8-F7EDA1B3C97A}"/>
    <dgm:cxn modelId="{2B281FA3-143C-4548-B525-C8667D27A49E}" srcId="{400BA03D-38A7-4101-B5D2-81117966B11F}" destId="{B916990C-5F24-4CD4-8D1D-B2266C360FB1}" srcOrd="0" destOrd="0" parTransId="{A176A0C8-6929-4E91-8DC3-5ACC4F1447BB}" sibTransId="{006D0288-F3B3-4BE3-A3C7-BCF0E2CB99F8}"/>
    <dgm:cxn modelId="{C6F25DA6-C57A-48DD-8A77-17CC794E4AEF}" srcId="{89EE43E1-D944-4143-89A2-B935D3207C0E}" destId="{B5268A67-9F73-4862-BA33-37F798CAE32D}" srcOrd="3" destOrd="0" parTransId="{14C88C94-7E39-4635-8C2D-DEA7B1C0E2FA}" sibTransId="{A8947C10-4483-4A01-B385-CAB0593C01E7}"/>
    <dgm:cxn modelId="{D0F39EAB-8E33-40A9-B178-59F18FE92FB9}" type="presOf" srcId="{0B48315D-5B7D-4267-8663-A51255284B01}" destId="{E88496A0-47C4-4BCD-AAC6-234D49CF4B83}" srcOrd="0" destOrd="0" presId="urn:microsoft.com/office/officeart/2005/8/layout/hList1"/>
    <dgm:cxn modelId="{1F6D16B0-B62C-4D5C-974C-B73B6D0DC435}" type="presOf" srcId="{7ADF109F-523A-4FA6-A415-2ACF4924C215}" destId="{A6224B29-EC49-4D28-9405-900AA8E6A194}" srcOrd="0" destOrd="3" presId="urn:microsoft.com/office/officeart/2005/8/layout/hList1"/>
    <dgm:cxn modelId="{85E42FBD-24BC-44CA-B74E-3136A07D64ED}" srcId="{D13235A8-2327-423A-95DC-5AEC8154734B}" destId="{9724B8B7-CFCB-4943-B83D-31524D18FEDA}" srcOrd="2" destOrd="0" parTransId="{7A380DFC-2615-4ADB-91C0-94D23CF017DA}" sibTransId="{ABBD5513-B307-468B-8B84-440437ADF901}"/>
    <dgm:cxn modelId="{B80A9AC3-EDE3-4775-A567-F0510004A11E}" type="presOf" srcId="{01C2F430-A978-4C3C-AA5E-8616B450EECA}" destId="{E88496A0-47C4-4BCD-AAC6-234D49CF4B83}" srcOrd="0" destOrd="4" presId="urn:microsoft.com/office/officeart/2005/8/layout/hList1"/>
    <dgm:cxn modelId="{01280FCF-ED6D-436E-85F4-391F721C42A1}" srcId="{D13235A8-2327-423A-95DC-5AEC8154734B}" destId="{1173EA75-9AE0-4507-A84E-9FC28A84AD8E}" srcOrd="1" destOrd="0" parTransId="{44CAAB3C-F85F-4CFC-97A3-88704D7BC2DB}" sibTransId="{B8574D0C-7683-4F44-BB3D-4F93D6CC8D16}"/>
    <dgm:cxn modelId="{1FCC0CD2-907A-42D2-A2E9-69DC27A2A153}" srcId="{D13235A8-2327-423A-95DC-5AEC8154734B}" destId="{7ADF109F-523A-4FA6-A415-2ACF4924C215}" srcOrd="3" destOrd="0" parTransId="{EFF2FE48-B567-4DC4-89F6-230F565F3020}" sibTransId="{92649586-1D29-4703-A036-DD8787D1F270}"/>
    <dgm:cxn modelId="{66F558E8-8F9A-4BC9-AB76-32BF965E48FC}" srcId="{9EFC48E2-5020-465F-97D8-506D1B8B3A61}" destId="{D13235A8-2327-423A-95DC-5AEC8154734B}" srcOrd="2" destOrd="0" parTransId="{EC59CEBF-F040-4BA1-8E0D-8BF42E1D4161}" sibTransId="{2D291217-1539-453F-AD84-27F21DD8C81B}"/>
    <dgm:cxn modelId="{9D4EE8F4-1AC4-4662-9204-7C3F24EFF56F}" type="presOf" srcId="{D13235A8-2327-423A-95DC-5AEC8154734B}" destId="{095A4B14-147C-42F5-A4A4-169B232A5389}" srcOrd="0" destOrd="0" presId="urn:microsoft.com/office/officeart/2005/8/layout/hList1"/>
    <dgm:cxn modelId="{183643F9-745E-47FE-9CF1-AFECC88DA926}" srcId="{400BA03D-38A7-4101-B5D2-81117966B11F}" destId="{21705EEA-7B83-414B-B21B-56BFF7154AC7}" srcOrd="2" destOrd="0" parTransId="{CD134B49-7385-4B27-9195-DC8F9262E70C}" sibTransId="{2FE9050F-9058-4D14-AF0E-8D26C5F17879}"/>
    <dgm:cxn modelId="{F1928101-F753-4938-8A98-5A900E890824}" type="presParOf" srcId="{38FE6C53-4AB0-4508-9B70-6DCA2B254529}" destId="{5FB0100D-E2EE-4B18-87EB-A1F787F8E9E5}" srcOrd="0" destOrd="0" presId="urn:microsoft.com/office/officeart/2005/8/layout/hList1"/>
    <dgm:cxn modelId="{E02A8300-48EA-4907-B891-07B0AA07EDD6}" type="presParOf" srcId="{5FB0100D-E2EE-4B18-87EB-A1F787F8E9E5}" destId="{2362A21B-531B-4D5B-9D82-1171110CA6BB}" srcOrd="0" destOrd="0" presId="urn:microsoft.com/office/officeart/2005/8/layout/hList1"/>
    <dgm:cxn modelId="{5B53E69C-CF65-4BBC-B1B6-F2C9587208B6}" type="presParOf" srcId="{5FB0100D-E2EE-4B18-87EB-A1F787F8E9E5}" destId="{E1B7415B-CAAB-43B2-97AA-F4C38D3D4491}" srcOrd="1" destOrd="0" presId="urn:microsoft.com/office/officeart/2005/8/layout/hList1"/>
    <dgm:cxn modelId="{D97116B8-D969-4E37-93D5-CEB52A7BAB40}" type="presParOf" srcId="{38FE6C53-4AB0-4508-9B70-6DCA2B254529}" destId="{9442C881-D742-411F-AD97-A69F2951FD4D}" srcOrd="1" destOrd="0" presId="urn:microsoft.com/office/officeart/2005/8/layout/hList1"/>
    <dgm:cxn modelId="{E6E5706F-BC7C-4A91-AC9B-7571E200C7F4}" type="presParOf" srcId="{38FE6C53-4AB0-4508-9B70-6DCA2B254529}" destId="{0E0C2B9B-298F-4A1F-A78C-5C6EF5187BD8}" srcOrd="2" destOrd="0" presId="urn:microsoft.com/office/officeart/2005/8/layout/hList1"/>
    <dgm:cxn modelId="{57D31C6F-DD11-43C6-BCE3-4F5F9D5C03AE}" type="presParOf" srcId="{0E0C2B9B-298F-4A1F-A78C-5C6EF5187BD8}" destId="{67D6563A-1998-4739-82AF-D2B6FC8834E7}" srcOrd="0" destOrd="0" presId="urn:microsoft.com/office/officeart/2005/8/layout/hList1"/>
    <dgm:cxn modelId="{1E9745A6-17EC-4A2B-B2CB-76750986CA32}" type="presParOf" srcId="{0E0C2B9B-298F-4A1F-A78C-5C6EF5187BD8}" destId="{E88496A0-47C4-4BCD-AAC6-234D49CF4B83}" srcOrd="1" destOrd="0" presId="urn:microsoft.com/office/officeart/2005/8/layout/hList1"/>
    <dgm:cxn modelId="{D9B54FDC-C56D-4952-8C5F-BAE5DA91166D}" type="presParOf" srcId="{38FE6C53-4AB0-4508-9B70-6DCA2B254529}" destId="{372B30E5-17A9-4238-BBF1-30F4BFE0383F}" srcOrd="3" destOrd="0" presId="urn:microsoft.com/office/officeart/2005/8/layout/hList1"/>
    <dgm:cxn modelId="{A23FF817-7F21-4225-97BC-DC40A19D55CA}" type="presParOf" srcId="{38FE6C53-4AB0-4508-9B70-6DCA2B254529}" destId="{FEF82525-F5F7-4D02-B805-4445F786262D}" srcOrd="4" destOrd="0" presId="urn:microsoft.com/office/officeart/2005/8/layout/hList1"/>
    <dgm:cxn modelId="{D6511972-068D-4E72-849E-B46701E1507D}" type="presParOf" srcId="{FEF82525-F5F7-4D02-B805-4445F786262D}" destId="{095A4B14-147C-42F5-A4A4-169B232A5389}" srcOrd="0" destOrd="0" presId="urn:microsoft.com/office/officeart/2005/8/layout/hList1"/>
    <dgm:cxn modelId="{DD67E8ED-3059-4119-91FF-21B915B3EB29}" type="presParOf" srcId="{FEF82525-F5F7-4D02-B805-4445F786262D}" destId="{A6224B29-EC49-4D28-9405-900AA8E6A19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2F9BD2-FE88-4D45-BD8D-65D1F34B0AD4}" type="doc">
      <dgm:prSet loTypeId="urn:microsoft.com/office/officeart/2005/8/layout/vList5" loCatId="list" qsTypeId="urn:microsoft.com/office/officeart/2005/8/quickstyle/simple1#6" qsCatId="simple" csTypeId="urn:microsoft.com/office/officeart/2005/8/colors/colorful1#4" csCatId="accent1" phldr="1"/>
      <dgm:spPr/>
      <dgm:t>
        <a:bodyPr/>
        <a:lstStyle/>
        <a:p>
          <a:endParaRPr lang="en-US"/>
        </a:p>
      </dgm:t>
    </dgm:pt>
    <dgm:pt modelId="{8DFEF381-1089-498A-A2E9-536EBD00BCA1}">
      <dgm:prSet phldrT="[Text]" phldr="0" custT="1"/>
      <dgm:spPr/>
      <dgm:t>
        <a:bodyPr vert="horz" wrap="square"/>
        <a:lstStyle/>
        <a:p>
          <a:pPr>
            <a:lnSpc>
              <a:spcPct val="100000"/>
            </a:lnSpc>
            <a:spcBef>
              <a:spcPct val="0"/>
            </a:spcBef>
            <a:spcAft>
              <a:spcPct val="35000"/>
            </a:spcAft>
          </a:pPr>
          <a:r>
            <a:rPr lang="vi-VN" altLang="en-US" sz="3200" dirty="0">
              <a:latin typeface="Arial" panose="020B0604020202020204" pitchFamily="34" charset="0"/>
              <a:cs typeface="Arial" panose="020B0604020202020204" pitchFamily="34" charset="0"/>
            </a:rPr>
            <a:t>Tiếp tục         chống sốc</a:t>
          </a:r>
        </a:p>
      </dgm:t>
    </dgm:pt>
    <dgm:pt modelId="{7BB104C5-5E13-4BA2-8795-D771D93EFD0B}" type="parTrans" cxnId="{6837451D-4D16-4FB7-842A-5A594B82E526}">
      <dgm:prSet/>
      <dgm:spPr/>
      <dgm:t>
        <a:bodyPr/>
        <a:lstStyle/>
        <a:p>
          <a:endParaRPr lang="en-US"/>
        </a:p>
      </dgm:t>
    </dgm:pt>
    <dgm:pt modelId="{D8F41DAE-72AA-41BD-884F-BB8861ABB8ED}" type="sibTrans" cxnId="{6837451D-4D16-4FB7-842A-5A594B82E526}">
      <dgm:prSet/>
      <dgm:spPr/>
      <dgm:t>
        <a:bodyPr/>
        <a:lstStyle/>
        <a:p>
          <a:endParaRPr lang="en-US"/>
        </a:p>
      </dgm:t>
    </dgm:pt>
    <dgm:pt modelId="{67856BDB-7B34-4717-A8DD-ED955D6E994B}">
      <dgm:prSet phldrT="[Text]" phldr="0" custT="1"/>
      <dgm:spPr/>
      <dgm:t>
        <a:bodyPr vert="horz" wrap="square"/>
        <a:lstStyle/>
        <a:p>
          <a:pPr>
            <a:lnSpc>
              <a:spcPct val="100000"/>
            </a:lnSpc>
            <a:spcBef>
              <a:spcPct val="0"/>
            </a:spcBef>
            <a:spcAft>
              <a:spcPct val="15000"/>
            </a:spcAft>
          </a:pPr>
          <a:r>
            <a:rPr lang="vi-VN" altLang="en-US" sz="2200" dirty="0">
              <a:latin typeface="Arial" panose="020B0604020202020204" pitchFamily="34" charset="0"/>
              <a:cs typeface="Arial" panose="020B0604020202020204" pitchFamily="34" charset="0"/>
            </a:rPr>
            <a:t>Trong khi chờ HCL: </a:t>
          </a:r>
          <a:r>
            <a:rPr lang="vi-VN" altLang="en-US" sz="2200" dirty="0">
              <a:solidFill>
                <a:srgbClr val="FF0000"/>
              </a:solidFill>
              <a:latin typeface="Arial" panose="020B0604020202020204" pitchFamily="34" charset="0"/>
              <a:cs typeface="Arial" panose="020B0604020202020204" pitchFamily="34" charset="0"/>
            </a:rPr>
            <a:t>tiếp tục chống sốc bằng DDĐG</a:t>
          </a:r>
          <a:endParaRPr lang="en-US" sz="2200" dirty="0">
            <a:solidFill>
              <a:srgbClr val="FF0000"/>
            </a:solidFill>
            <a:latin typeface="Arial" panose="020B0604020202020204" pitchFamily="34" charset="0"/>
            <a:cs typeface="Arial" panose="020B0604020202020204" pitchFamily="34" charset="0"/>
          </a:endParaRPr>
        </a:p>
      </dgm:t>
    </dgm:pt>
    <dgm:pt modelId="{772BA600-C67E-4B93-B4A5-0C0DECE788A8}" type="parTrans" cxnId="{C040EF99-238F-4C4E-B581-1C434C5B2BB4}">
      <dgm:prSet/>
      <dgm:spPr/>
      <dgm:t>
        <a:bodyPr/>
        <a:lstStyle/>
        <a:p>
          <a:endParaRPr lang="en-US"/>
        </a:p>
      </dgm:t>
    </dgm:pt>
    <dgm:pt modelId="{6E0A9D10-C2CB-4F7C-BF91-F881E97D27C2}" type="sibTrans" cxnId="{C040EF99-238F-4C4E-B581-1C434C5B2BB4}">
      <dgm:prSet/>
      <dgm:spPr/>
      <dgm:t>
        <a:bodyPr/>
        <a:lstStyle/>
        <a:p>
          <a:endParaRPr lang="en-US"/>
        </a:p>
      </dgm:t>
    </dgm:pt>
    <dgm:pt modelId="{168C4EB5-FA65-4146-AAA8-0E02F51A66C2}">
      <dgm:prSet phldr="0" custT="1"/>
      <dgm:spPr/>
      <dgm:t>
        <a:bodyPr vert="horz" wrap="square"/>
        <a:lstStyle/>
        <a:p>
          <a:pPr>
            <a:lnSpc>
              <a:spcPct val="100000"/>
            </a:lnSpc>
            <a:spcBef>
              <a:spcPct val="0"/>
            </a:spcBef>
            <a:spcAft>
              <a:spcPct val="15000"/>
            </a:spcAft>
          </a:pPr>
          <a:r>
            <a:rPr lang="vi-VN" altLang="en-US" sz="2200" dirty="0">
              <a:latin typeface="Arial" panose="020B0604020202020204" pitchFamily="34" charset="0"/>
              <a:cs typeface="Arial" panose="020B0604020202020204" pitchFamily="34" charset="0"/>
            </a:rPr>
            <a:t>HCL: 5 - 10 ml/kg: truyền có thể nhanh, tuỳ lâm sàng.</a:t>
          </a:r>
        </a:p>
      </dgm:t>
    </dgm:pt>
    <dgm:pt modelId="{DEA22638-2559-44E6-8052-EAD09741E5FC}" type="parTrans" cxnId="{9C9CA39C-FE43-4814-830C-ED23F307949C}">
      <dgm:prSet/>
      <dgm:spPr/>
      <dgm:t>
        <a:bodyPr/>
        <a:lstStyle/>
        <a:p>
          <a:endParaRPr lang="en-US"/>
        </a:p>
      </dgm:t>
    </dgm:pt>
    <dgm:pt modelId="{9351AF72-A4C6-4AB7-966B-B3D1E6698264}" type="sibTrans" cxnId="{9C9CA39C-FE43-4814-830C-ED23F307949C}">
      <dgm:prSet/>
      <dgm:spPr/>
      <dgm:t>
        <a:bodyPr/>
        <a:lstStyle/>
        <a:p>
          <a:endParaRPr lang="en-US"/>
        </a:p>
      </dgm:t>
    </dgm:pt>
    <dgm:pt modelId="{EB099D45-42E4-4FB3-8BE3-22A72863D5FC}">
      <dgm:prSet phldrT="[Text]" phldr="0" custT="1"/>
      <dgm:spPr/>
      <dgm:t>
        <a:bodyPr vert="horz" wrap="square"/>
        <a:lstStyle/>
        <a:p>
          <a:pPr>
            <a:lnSpc>
              <a:spcPct val="100000"/>
            </a:lnSpc>
            <a:spcBef>
              <a:spcPct val="0"/>
            </a:spcBef>
            <a:spcAft>
              <a:spcPct val="35000"/>
            </a:spcAft>
          </a:pPr>
          <a:r>
            <a:rPr lang="vi-VN" altLang="en-US" sz="3200">
              <a:latin typeface="Arial" panose="020B0604020202020204" pitchFamily="34" charset="0"/>
              <a:cs typeface="Arial" panose="020B0604020202020204" pitchFamily="34" charset="0"/>
            </a:rPr>
            <a:t>Điều chỉnh RLĐM</a:t>
          </a:r>
        </a:p>
      </dgm:t>
    </dgm:pt>
    <dgm:pt modelId="{C2BA91CD-5382-45C0-B4F4-75094723F4D9}" type="parTrans" cxnId="{1F68193D-03B8-42CE-BA91-02875C9B9DFC}">
      <dgm:prSet/>
      <dgm:spPr/>
      <dgm:t>
        <a:bodyPr/>
        <a:lstStyle/>
        <a:p>
          <a:endParaRPr lang="en-US"/>
        </a:p>
      </dgm:t>
    </dgm:pt>
    <dgm:pt modelId="{973C65EF-E3B8-4CF5-B140-FEC5A74F0B0E}" type="sibTrans" cxnId="{1F68193D-03B8-42CE-BA91-02875C9B9DFC}">
      <dgm:prSet/>
      <dgm:spPr/>
      <dgm:t>
        <a:bodyPr/>
        <a:lstStyle/>
        <a:p>
          <a:endParaRPr lang="en-US"/>
        </a:p>
      </dgm:t>
    </dgm:pt>
    <dgm:pt modelId="{63116591-D397-40B5-AD45-C8FD7C1AD18F}">
      <dgm:prSet phldrT="[Text]" phldr="0" custT="0"/>
      <dgm:spPr/>
      <dgm:t>
        <a:bodyPr vert="horz" wrap="square"/>
        <a:lstStyle/>
        <a:p>
          <a:pPr>
            <a:lnSpc>
              <a:spcPct val="100000"/>
            </a:lnSpc>
            <a:spcBef>
              <a:spcPct val="0"/>
            </a:spcBef>
            <a:spcAft>
              <a:spcPct val="15000"/>
            </a:spcAft>
          </a:pPr>
          <a:r>
            <a:rPr lang="vi-VN" altLang="en-US" dirty="0">
              <a:latin typeface="Arial" panose="020B0604020202020204" pitchFamily="34" charset="0"/>
              <a:cs typeface="Arial" panose="020B0604020202020204" pitchFamily="34" charset="0"/>
            </a:rPr>
            <a:t>Huyết tương tươi đông lạnh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tiểu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cầu</a:t>
          </a:r>
          <a:r>
            <a:rPr lang="en-US" altLang="en-U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35D9FDAB-90FC-4149-8FA1-C2011A738832}" type="parTrans" cxnId="{CEB12CF6-57B4-48DF-BE2C-0BA09763EA37}">
      <dgm:prSet/>
      <dgm:spPr/>
      <dgm:t>
        <a:bodyPr/>
        <a:lstStyle/>
        <a:p>
          <a:endParaRPr lang="en-US"/>
        </a:p>
      </dgm:t>
    </dgm:pt>
    <dgm:pt modelId="{B1B09198-8815-4821-8A77-DCC2993E3086}" type="sibTrans" cxnId="{CEB12CF6-57B4-48DF-BE2C-0BA09763EA37}">
      <dgm:prSet/>
      <dgm:spPr/>
      <dgm:t>
        <a:bodyPr/>
        <a:lstStyle/>
        <a:p>
          <a:endParaRPr lang="en-US"/>
        </a:p>
      </dgm:t>
    </dgm:pt>
    <dgm:pt modelId="{0C7614AF-FE1B-474B-8B3D-B1D06ACF75F6}">
      <dgm:prSet phldrT="[Text]" phldr="0" custT="1"/>
      <dgm:spPr/>
      <dgm:t>
        <a:bodyPr vert="horz" wrap="square"/>
        <a:lstStyle/>
        <a:p>
          <a:pPr>
            <a:lnSpc>
              <a:spcPct val="100000"/>
            </a:lnSpc>
            <a:spcBef>
              <a:spcPct val="0"/>
            </a:spcBef>
            <a:spcAft>
              <a:spcPct val="35000"/>
            </a:spcAft>
          </a:pPr>
          <a:r>
            <a:rPr lang="vi-VN" altLang="en-US" sz="3200" dirty="0">
              <a:latin typeface="Arial" panose="020B0604020202020204" pitchFamily="34" charset="0"/>
              <a:cs typeface="Arial" panose="020B0604020202020204" pitchFamily="34" charset="0"/>
            </a:rPr>
            <a:t>Xử trí cầm máu</a:t>
          </a:r>
        </a:p>
      </dgm:t>
    </dgm:pt>
    <dgm:pt modelId="{6405A9A7-2A86-4BF1-8D9D-4D36DE3099F5}" type="parTrans" cxnId="{43B22D88-489E-42A3-A9AE-AF1BB9F7C8C5}">
      <dgm:prSet/>
      <dgm:spPr/>
      <dgm:t>
        <a:bodyPr/>
        <a:lstStyle/>
        <a:p>
          <a:endParaRPr lang="en-US"/>
        </a:p>
      </dgm:t>
    </dgm:pt>
    <dgm:pt modelId="{2043401E-454D-4886-ADA9-FCC81736E837}" type="sibTrans" cxnId="{43B22D88-489E-42A3-A9AE-AF1BB9F7C8C5}">
      <dgm:prSet/>
      <dgm:spPr/>
      <dgm:t>
        <a:bodyPr/>
        <a:lstStyle/>
        <a:p>
          <a:endParaRPr lang="en-US"/>
        </a:p>
      </dgm:t>
    </dgm:pt>
    <dgm:pt modelId="{1595198B-D222-4BF8-83BF-0D3CA5996A3E}">
      <dgm:prSet phldrT="[Text]" phldr="0" custT="1"/>
      <dgm:spPr/>
      <dgm:t>
        <a:bodyPr vert="horz" wrap="square"/>
        <a:lstStyle/>
        <a:p>
          <a:pPr>
            <a:lnSpc>
              <a:spcPct val="100000"/>
            </a:lnSpc>
            <a:spcBef>
              <a:spcPct val="0"/>
            </a:spcBef>
            <a:spcAft>
              <a:spcPct val="15000"/>
            </a:spcAft>
          </a:pPr>
          <a:r>
            <a:rPr lang="vi-VN" altLang="en-US" sz="2200" dirty="0">
              <a:latin typeface="Arial" panose="020B0604020202020204" pitchFamily="34" charset="0"/>
              <a:cs typeface="Arial" panose="020B0604020202020204" pitchFamily="34" charset="0"/>
            </a:rPr>
            <a:t>Băng ép tại chỗ (khối máu tụ, bầm máu lan rộng)</a:t>
          </a:r>
          <a:endParaRPr lang="en-US" sz="2200" dirty="0">
            <a:latin typeface="Arial" panose="020B0604020202020204" pitchFamily="34" charset="0"/>
            <a:cs typeface="Arial" panose="020B0604020202020204" pitchFamily="34" charset="0"/>
          </a:endParaRPr>
        </a:p>
      </dgm:t>
    </dgm:pt>
    <dgm:pt modelId="{9E050DE5-CBC7-4D41-8BB4-8999E754F806}" type="parTrans" cxnId="{EE604F19-960D-4313-ABA8-878F93EC4200}">
      <dgm:prSet/>
      <dgm:spPr/>
      <dgm:t>
        <a:bodyPr/>
        <a:lstStyle/>
        <a:p>
          <a:endParaRPr lang="en-US"/>
        </a:p>
      </dgm:t>
    </dgm:pt>
    <dgm:pt modelId="{1D266B9B-E78F-4C1C-9CA1-FAC55716A8D9}" type="sibTrans" cxnId="{EE604F19-960D-4313-ABA8-878F93EC4200}">
      <dgm:prSet/>
      <dgm:spPr/>
      <dgm:t>
        <a:bodyPr/>
        <a:lstStyle/>
        <a:p>
          <a:endParaRPr lang="en-US"/>
        </a:p>
      </dgm:t>
    </dgm:pt>
    <dgm:pt modelId="{23D1C022-6E8E-4B1F-B31A-C1A4AB88DEC8}">
      <dgm:prSet phldr="0" custT="1"/>
      <dgm:spPr/>
      <dgm:t>
        <a:bodyPr vert="horz" wrap="square"/>
        <a:lstStyle/>
        <a:p>
          <a:pPr>
            <a:lnSpc>
              <a:spcPct val="100000"/>
            </a:lnSpc>
            <a:spcBef>
              <a:spcPct val="0"/>
            </a:spcBef>
            <a:spcAft>
              <a:spcPct val="15000"/>
            </a:spcAft>
          </a:pPr>
          <a:r>
            <a:rPr lang="vi-VN" altLang="en-US" sz="2200" dirty="0">
              <a:latin typeface="Arial" panose="020B0604020202020204" pitchFamily="34" charset="0"/>
              <a:cs typeface="Arial" panose="020B0604020202020204" pitchFamily="34" charset="0"/>
            </a:rPr>
            <a:t>Nhét mèche mũi trước, sau</a:t>
          </a:r>
        </a:p>
      </dgm:t>
    </dgm:pt>
    <dgm:pt modelId="{E193A6DB-E1FE-41DB-B0D3-3774D747B467}" type="parTrans" cxnId="{01D04652-5661-40E6-81B5-EAF4ED05CC39}">
      <dgm:prSet/>
      <dgm:spPr/>
      <dgm:t>
        <a:bodyPr/>
        <a:lstStyle/>
        <a:p>
          <a:endParaRPr lang="en-US"/>
        </a:p>
      </dgm:t>
    </dgm:pt>
    <dgm:pt modelId="{F8C8AB7E-38FC-4619-97DC-023BB0D797C9}" type="sibTrans" cxnId="{01D04652-5661-40E6-81B5-EAF4ED05CC39}">
      <dgm:prSet/>
      <dgm:spPr/>
      <dgm:t>
        <a:bodyPr/>
        <a:lstStyle/>
        <a:p>
          <a:endParaRPr lang="en-US"/>
        </a:p>
      </dgm:t>
    </dgm:pt>
    <dgm:pt modelId="{11362865-7674-4DA0-B863-088E0ED608C5}">
      <dgm:prSet phldr="0" custT="1"/>
      <dgm:spPr/>
      <dgm:t>
        <a:bodyPr vert="horz" wrap="square"/>
        <a:lstStyle/>
        <a:p>
          <a:pPr>
            <a:lnSpc>
              <a:spcPct val="100000"/>
            </a:lnSpc>
            <a:spcBef>
              <a:spcPct val="0"/>
            </a:spcBef>
            <a:spcAft>
              <a:spcPct val="15000"/>
            </a:spcAft>
          </a:pPr>
          <a:r>
            <a:rPr lang="vi-VN" altLang="en-US" sz="2200" dirty="0">
              <a:solidFill>
                <a:srgbClr val="FF0000"/>
              </a:solidFill>
              <a:latin typeface="Arial" panose="020B0604020202020204" pitchFamily="34" charset="0"/>
              <a:cs typeface="Arial" panose="020B0604020202020204" pitchFamily="34" charset="0"/>
            </a:rPr>
            <a:t>Nội soi can thiệp cầm máu DD-TT</a:t>
          </a:r>
        </a:p>
      </dgm:t>
    </dgm:pt>
    <dgm:pt modelId="{1D2FE031-DDCF-4344-A9BF-F2FBB89DC3AE}" type="parTrans" cxnId="{BCEB3023-778A-4EB3-B418-4F3F5F7F9CD2}">
      <dgm:prSet/>
      <dgm:spPr/>
      <dgm:t>
        <a:bodyPr/>
        <a:lstStyle/>
        <a:p>
          <a:endParaRPr lang="en-US"/>
        </a:p>
      </dgm:t>
    </dgm:pt>
    <dgm:pt modelId="{BCC068CA-F105-41EC-A5CC-24583BC1E0AC}" type="sibTrans" cxnId="{BCEB3023-778A-4EB3-B418-4F3F5F7F9CD2}">
      <dgm:prSet/>
      <dgm:spPr/>
      <dgm:t>
        <a:bodyPr/>
        <a:lstStyle/>
        <a:p>
          <a:endParaRPr lang="en-US"/>
        </a:p>
      </dgm:t>
    </dgm:pt>
    <dgm:pt modelId="{9252A7BB-5229-439F-A20A-49D0BB4C30FA}">
      <dgm:prSet phldr="0" custT="1"/>
      <dgm:spPr/>
      <dgm:t>
        <a:bodyPr vert="horz" wrap="square"/>
        <a:lstStyle/>
        <a:p>
          <a:pPr>
            <a:lnSpc>
              <a:spcPct val="100000"/>
            </a:lnSpc>
            <a:spcBef>
              <a:spcPct val="0"/>
            </a:spcBef>
            <a:spcAft>
              <a:spcPct val="35000"/>
            </a:spcAft>
          </a:pPr>
          <a:r>
            <a:rPr lang="vi-VN" sz="3200">
              <a:latin typeface="Arial" panose="020B0604020202020204" pitchFamily="34" charset="0"/>
              <a:cs typeface="Arial" panose="020B0604020202020204" pitchFamily="34" charset="0"/>
            </a:rPr>
            <a:t>Phòng ngừa</a:t>
          </a:r>
        </a:p>
      </dgm:t>
    </dgm:pt>
    <dgm:pt modelId="{7C8E586D-BEE1-48F6-B9AA-7084177D244B}" type="parTrans" cxnId="{E35884E1-FD81-4F88-9A69-062D05FF83D3}">
      <dgm:prSet/>
      <dgm:spPr/>
      <dgm:t>
        <a:bodyPr/>
        <a:lstStyle/>
        <a:p>
          <a:endParaRPr lang="en-US"/>
        </a:p>
      </dgm:t>
    </dgm:pt>
    <dgm:pt modelId="{6E955F7A-58DA-418A-90EC-95204E2EB2E1}" type="sibTrans" cxnId="{E35884E1-FD81-4F88-9A69-062D05FF83D3}">
      <dgm:prSet/>
      <dgm:spPr/>
      <dgm:t>
        <a:bodyPr/>
        <a:lstStyle/>
        <a:p>
          <a:endParaRPr lang="en-US"/>
        </a:p>
      </dgm:t>
    </dgm:pt>
    <dgm:pt modelId="{AAB774B5-820F-43F8-82D5-5578CCB3942B}">
      <dgm:prSet phldr="0" custT="0"/>
      <dgm:spPr/>
      <dgm:t>
        <a:bodyPr vert="horz" wrap="square"/>
        <a:lstStyle/>
        <a:p>
          <a:pPr>
            <a:lnSpc>
              <a:spcPct val="100000"/>
            </a:lnSpc>
            <a:spcBef>
              <a:spcPct val="0"/>
            </a:spcBef>
            <a:spcAft>
              <a:spcPct val="35000"/>
            </a:spcAft>
          </a:pPr>
          <a:r>
            <a:rPr lang="vi-VN" dirty="0">
              <a:latin typeface="Arial" panose="020B0604020202020204" pitchFamily="34" charset="0"/>
              <a:cs typeface="Arial" panose="020B0604020202020204" pitchFamily="34" charset="0"/>
            </a:rPr>
            <a:t>Xem xét dùng thuốc ức chế bơm proton</a:t>
          </a:r>
        </a:p>
      </dgm:t>
    </dgm:pt>
    <dgm:pt modelId="{2D4EA460-F3CA-49FA-87B8-ABD86A65D01B}" type="parTrans" cxnId="{1D9E4F64-AF9E-4174-BC6A-88699AAD3C67}">
      <dgm:prSet/>
      <dgm:spPr/>
      <dgm:t>
        <a:bodyPr/>
        <a:lstStyle/>
        <a:p>
          <a:endParaRPr lang="en-US"/>
        </a:p>
      </dgm:t>
    </dgm:pt>
    <dgm:pt modelId="{5E096EF6-2F99-4BCD-A53B-C9C329048ADD}" type="sibTrans" cxnId="{1D9E4F64-AF9E-4174-BC6A-88699AAD3C67}">
      <dgm:prSet/>
      <dgm:spPr/>
      <dgm:t>
        <a:bodyPr/>
        <a:lstStyle/>
        <a:p>
          <a:endParaRPr lang="en-US"/>
        </a:p>
      </dgm:t>
    </dgm:pt>
    <dgm:pt modelId="{A2842FA0-176C-472B-9AEF-458416E36EE2}">
      <dgm:prSet phldr="0" custT="0"/>
      <dgm:spPr/>
      <dgm:t>
        <a:bodyPr vert="horz" wrap="square"/>
        <a:lstStyle/>
        <a:p>
          <a:pPr>
            <a:lnSpc>
              <a:spcPct val="100000"/>
            </a:lnSpc>
            <a:spcBef>
              <a:spcPct val="0"/>
            </a:spcBef>
            <a:spcAft>
              <a:spcPct val="35000"/>
            </a:spcAft>
          </a:pPr>
          <a:r>
            <a:rPr lang="vi-VN" dirty="0">
              <a:latin typeface="Arial" panose="020B0604020202020204" pitchFamily="34" charset="0"/>
              <a:cs typeface="Arial" panose="020B0604020202020204" pitchFamily="34" charset="0"/>
            </a:rPr>
            <a:t>Xem xét dùng vitamin K / suy gan nặng </a:t>
          </a:r>
        </a:p>
      </dgm:t>
    </dgm:pt>
    <dgm:pt modelId="{30DB19F1-4FA9-4D0B-86ED-B69B5194CE20}" type="parTrans" cxnId="{7E420C6B-2F46-42DD-B55B-CF93AA4C3423}">
      <dgm:prSet/>
      <dgm:spPr/>
      <dgm:t>
        <a:bodyPr/>
        <a:lstStyle/>
        <a:p>
          <a:endParaRPr lang="en-US"/>
        </a:p>
      </dgm:t>
    </dgm:pt>
    <dgm:pt modelId="{EB24225A-C775-4BB9-8D33-5F3F92A9116E}" type="sibTrans" cxnId="{7E420C6B-2F46-42DD-B55B-CF93AA4C3423}">
      <dgm:prSet/>
      <dgm:spPr/>
      <dgm:t>
        <a:bodyPr/>
        <a:lstStyle/>
        <a:p>
          <a:endParaRPr lang="en-US"/>
        </a:p>
      </dgm:t>
    </dgm:pt>
    <dgm:pt modelId="{29369680-9B31-8543-9F48-7A6FFBE86C07}">
      <dgm:prSet phldrT="[Text]" phldr="0" custT="0"/>
      <dgm:spPr/>
      <dgm:t>
        <a:bodyPr vert="horz" wrap="square"/>
        <a:lstStyle/>
        <a:p>
          <a:pPr>
            <a:lnSpc>
              <a:spcPct val="100000"/>
            </a:lnSpc>
            <a:spcBef>
              <a:spcPct val="0"/>
            </a:spcBef>
            <a:spcAft>
              <a:spcPct val="15000"/>
            </a:spcAft>
          </a:pPr>
          <a:r>
            <a:rPr lang="vi-VN" altLang="en-US" dirty="0">
              <a:latin typeface="Arial" panose="020B0604020202020204" pitchFamily="34" charset="0"/>
              <a:cs typeface="Arial" panose="020B0604020202020204" pitchFamily="34" charset="0"/>
            </a:rPr>
            <a:t>Kết tủa lạnh</a:t>
          </a:r>
          <a:endParaRPr lang="en-US" dirty="0">
            <a:latin typeface="Arial" panose="020B0604020202020204" pitchFamily="34" charset="0"/>
            <a:cs typeface="Arial" panose="020B0604020202020204" pitchFamily="34" charset="0"/>
          </a:endParaRPr>
        </a:p>
      </dgm:t>
    </dgm:pt>
    <dgm:pt modelId="{74C55BAE-7867-5046-BE2A-AD9219896F40}" type="parTrans" cxnId="{9B3963D1-CC91-C04F-AE5E-31B3D8079476}">
      <dgm:prSet/>
      <dgm:spPr/>
      <dgm:t>
        <a:bodyPr/>
        <a:lstStyle/>
        <a:p>
          <a:endParaRPr lang="en-US"/>
        </a:p>
      </dgm:t>
    </dgm:pt>
    <dgm:pt modelId="{0F8D2340-038E-EB43-BDA0-FBA9D2BAEE76}" type="sibTrans" cxnId="{9B3963D1-CC91-C04F-AE5E-31B3D8079476}">
      <dgm:prSet/>
      <dgm:spPr/>
      <dgm:t>
        <a:bodyPr/>
        <a:lstStyle/>
        <a:p>
          <a:endParaRPr lang="en-US"/>
        </a:p>
      </dgm:t>
    </dgm:pt>
    <dgm:pt modelId="{CBB719A3-638C-41E0-B0EC-B22FA0508898}" type="pres">
      <dgm:prSet presAssocID="{982F9BD2-FE88-4D45-BD8D-65D1F34B0AD4}" presName="Name0" presStyleCnt="0">
        <dgm:presLayoutVars>
          <dgm:dir/>
          <dgm:animLvl val="lvl"/>
          <dgm:resizeHandles val="exact"/>
        </dgm:presLayoutVars>
      </dgm:prSet>
      <dgm:spPr/>
    </dgm:pt>
    <dgm:pt modelId="{53879FB3-2A34-4B19-A163-E7E5A2A61ED1}" type="pres">
      <dgm:prSet presAssocID="{8DFEF381-1089-498A-A2E9-536EBD00BCA1}" presName="linNode" presStyleCnt="0"/>
      <dgm:spPr/>
    </dgm:pt>
    <dgm:pt modelId="{BD6C8DA9-0F3A-464E-ACD2-6660B6C6E5C4}" type="pres">
      <dgm:prSet presAssocID="{8DFEF381-1089-498A-A2E9-536EBD00BCA1}" presName="parentText" presStyleLbl="node1" presStyleIdx="0" presStyleCnt="4">
        <dgm:presLayoutVars>
          <dgm:chMax val="1"/>
          <dgm:bulletEnabled val="1"/>
        </dgm:presLayoutVars>
      </dgm:prSet>
      <dgm:spPr/>
    </dgm:pt>
    <dgm:pt modelId="{D76AE918-ABC8-47B8-8DD8-96F195BFB5B5}" type="pres">
      <dgm:prSet presAssocID="{8DFEF381-1089-498A-A2E9-536EBD00BCA1}" presName="descendantText" presStyleLbl="alignAccFollowNode1" presStyleIdx="0" presStyleCnt="4" custScaleX="129573">
        <dgm:presLayoutVars>
          <dgm:bulletEnabled val="1"/>
        </dgm:presLayoutVars>
      </dgm:prSet>
      <dgm:spPr/>
    </dgm:pt>
    <dgm:pt modelId="{FFE0819C-8AC4-4036-9C1A-1EC29F5C921E}" type="pres">
      <dgm:prSet presAssocID="{D8F41DAE-72AA-41BD-884F-BB8861ABB8ED}" presName="sp" presStyleCnt="0"/>
      <dgm:spPr/>
    </dgm:pt>
    <dgm:pt modelId="{F7591D7B-260A-4799-8396-533EFCB75BEB}" type="pres">
      <dgm:prSet presAssocID="{EB099D45-42E4-4FB3-8BE3-22A72863D5FC}" presName="linNode" presStyleCnt="0"/>
      <dgm:spPr/>
    </dgm:pt>
    <dgm:pt modelId="{F8FCFA27-1E37-47F3-819F-CCC620DE8027}" type="pres">
      <dgm:prSet presAssocID="{EB099D45-42E4-4FB3-8BE3-22A72863D5FC}" presName="parentText" presStyleLbl="node1" presStyleIdx="1" presStyleCnt="4">
        <dgm:presLayoutVars>
          <dgm:chMax val="1"/>
          <dgm:bulletEnabled val="1"/>
        </dgm:presLayoutVars>
      </dgm:prSet>
      <dgm:spPr/>
    </dgm:pt>
    <dgm:pt modelId="{B1799245-8A88-4DFD-8913-C5C978690807}" type="pres">
      <dgm:prSet presAssocID="{EB099D45-42E4-4FB3-8BE3-22A72863D5FC}" presName="descendantText" presStyleLbl="alignAccFollowNode1" presStyleIdx="1" presStyleCnt="4" custScaleX="129573">
        <dgm:presLayoutVars>
          <dgm:bulletEnabled val="1"/>
        </dgm:presLayoutVars>
      </dgm:prSet>
      <dgm:spPr/>
    </dgm:pt>
    <dgm:pt modelId="{8DCDF6EC-DA1E-4BFB-B25A-DFA57323B4B5}" type="pres">
      <dgm:prSet presAssocID="{973C65EF-E3B8-4CF5-B140-FEC5A74F0B0E}" presName="sp" presStyleCnt="0"/>
      <dgm:spPr/>
    </dgm:pt>
    <dgm:pt modelId="{3F2BB2C1-5788-46C7-BBC7-A198D39677C4}" type="pres">
      <dgm:prSet presAssocID="{0C7614AF-FE1B-474B-8B3D-B1D06ACF75F6}" presName="linNode" presStyleCnt="0"/>
      <dgm:spPr/>
    </dgm:pt>
    <dgm:pt modelId="{F3A1F871-519C-4E76-89EE-B8DB3D0BD125}" type="pres">
      <dgm:prSet presAssocID="{0C7614AF-FE1B-474B-8B3D-B1D06ACF75F6}" presName="parentText" presStyleLbl="node1" presStyleIdx="2" presStyleCnt="4">
        <dgm:presLayoutVars>
          <dgm:chMax val="1"/>
          <dgm:bulletEnabled val="1"/>
        </dgm:presLayoutVars>
      </dgm:prSet>
      <dgm:spPr/>
    </dgm:pt>
    <dgm:pt modelId="{F00652BC-5530-4BD7-A5E2-D7101737A3B5}" type="pres">
      <dgm:prSet presAssocID="{0C7614AF-FE1B-474B-8B3D-B1D06ACF75F6}" presName="descendantText" presStyleLbl="alignAccFollowNode1" presStyleIdx="2" presStyleCnt="4" custScaleX="129573">
        <dgm:presLayoutVars>
          <dgm:bulletEnabled val="1"/>
        </dgm:presLayoutVars>
      </dgm:prSet>
      <dgm:spPr/>
    </dgm:pt>
    <dgm:pt modelId="{835A6588-1F92-4AEE-B3CF-14340E8DFCF1}" type="pres">
      <dgm:prSet presAssocID="{2043401E-454D-4886-ADA9-FCC81736E837}" presName="sp" presStyleCnt="0"/>
      <dgm:spPr/>
    </dgm:pt>
    <dgm:pt modelId="{3487206E-B5A3-40DB-871B-8C201162188E}" type="pres">
      <dgm:prSet presAssocID="{9252A7BB-5229-439F-A20A-49D0BB4C30FA}" presName="linNode" presStyleCnt="0"/>
      <dgm:spPr/>
    </dgm:pt>
    <dgm:pt modelId="{C6B06167-D336-4926-A08F-F1F0C67317D8}" type="pres">
      <dgm:prSet presAssocID="{9252A7BB-5229-439F-A20A-49D0BB4C30FA}" presName="parentText" presStyleLbl="node1" presStyleIdx="3" presStyleCnt="4">
        <dgm:presLayoutVars>
          <dgm:chMax val="1"/>
          <dgm:bulletEnabled val="1"/>
        </dgm:presLayoutVars>
      </dgm:prSet>
      <dgm:spPr/>
    </dgm:pt>
    <dgm:pt modelId="{3072EC80-CC6F-4071-AA4A-6E588244B813}" type="pres">
      <dgm:prSet presAssocID="{9252A7BB-5229-439F-A20A-49D0BB4C30FA}" presName="descendantText" presStyleLbl="alignAccFollowNode1" presStyleIdx="3" presStyleCnt="4" custScaleX="129573">
        <dgm:presLayoutVars>
          <dgm:bulletEnabled val="1"/>
        </dgm:presLayoutVars>
      </dgm:prSet>
      <dgm:spPr/>
    </dgm:pt>
  </dgm:ptLst>
  <dgm:cxnLst>
    <dgm:cxn modelId="{EB22FD09-3EC4-4E90-BB42-064D352EDA7A}" type="presOf" srcId="{63116591-D397-40B5-AD45-C8FD7C1AD18F}" destId="{B1799245-8A88-4DFD-8913-C5C978690807}" srcOrd="0" destOrd="0" presId="urn:microsoft.com/office/officeart/2005/8/layout/vList5"/>
    <dgm:cxn modelId="{B74A5A14-45D6-4E69-9335-411F322CAC9B}" type="presOf" srcId="{11362865-7674-4DA0-B863-088E0ED608C5}" destId="{F00652BC-5530-4BD7-A5E2-D7101737A3B5}" srcOrd="0" destOrd="2" presId="urn:microsoft.com/office/officeart/2005/8/layout/vList5"/>
    <dgm:cxn modelId="{7D24B617-0521-4469-A05C-4B80443A9BC5}" type="presOf" srcId="{AAB774B5-820F-43F8-82D5-5578CCB3942B}" destId="{3072EC80-CC6F-4071-AA4A-6E588244B813}" srcOrd="0" destOrd="0" presId="urn:microsoft.com/office/officeart/2005/8/layout/vList5"/>
    <dgm:cxn modelId="{EE604F19-960D-4313-ABA8-878F93EC4200}" srcId="{0C7614AF-FE1B-474B-8B3D-B1D06ACF75F6}" destId="{1595198B-D222-4BF8-83BF-0D3CA5996A3E}" srcOrd="0" destOrd="0" parTransId="{9E050DE5-CBC7-4D41-8BB4-8999E754F806}" sibTransId="{1D266B9B-E78F-4C1C-9CA1-FAC55716A8D9}"/>
    <dgm:cxn modelId="{307AEE1A-6B6C-47C5-B5F2-48E45D91C998}" type="presOf" srcId="{67856BDB-7B34-4717-A8DD-ED955D6E994B}" destId="{D76AE918-ABC8-47B8-8DD8-96F195BFB5B5}" srcOrd="0" destOrd="0" presId="urn:microsoft.com/office/officeart/2005/8/layout/vList5"/>
    <dgm:cxn modelId="{6837451D-4D16-4FB7-842A-5A594B82E526}" srcId="{982F9BD2-FE88-4D45-BD8D-65D1F34B0AD4}" destId="{8DFEF381-1089-498A-A2E9-536EBD00BCA1}" srcOrd="0" destOrd="0" parTransId="{7BB104C5-5E13-4BA2-8795-D771D93EFD0B}" sibTransId="{D8F41DAE-72AA-41BD-884F-BB8861ABB8ED}"/>
    <dgm:cxn modelId="{BCEB3023-778A-4EB3-B418-4F3F5F7F9CD2}" srcId="{0C7614AF-FE1B-474B-8B3D-B1D06ACF75F6}" destId="{11362865-7674-4DA0-B863-088E0ED608C5}" srcOrd="2" destOrd="0" parTransId="{1D2FE031-DDCF-4344-A9BF-F2FBB89DC3AE}" sibTransId="{BCC068CA-F105-41EC-A5CC-24583BC1E0AC}"/>
    <dgm:cxn modelId="{96F12E29-A665-436A-8D16-77872476BC09}" type="presOf" srcId="{8DFEF381-1089-498A-A2E9-536EBD00BCA1}" destId="{BD6C8DA9-0F3A-464E-ACD2-6660B6C6E5C4}" srcOrd="0" destOrd="0" presId="urn:microsoft.com/office/officeart/2005/8/layout/vList5"/>
    <dgm:cxn modelId="{EE43882B-C135-40CA-9A8C-E6FC8D39D086}" type="presOf" srcId="{982F9BD2-FE88-4D45-BD8D-65D1F34B0AD4}" destId="{CBB719A3-638C-41E0-B0EC-B22FA0508898}" srcOrd="0" destOrd="0" presId="urn:microsoft.com/office/officeart/2005/8/layout/vList5"/>
    <dgm:cxn modelId="{8DB45433-AFF5-4323-B108-F9DBF94F577C}" type="presOf" srcId="{EB099D45-42E4-4FB3-8BE3-22A72863D5FC}" destId="{F8FCFA27-1E37-47F3-819F-CCC620DE8027}" srcOrd="0" destOrd="0" presId="urn:microsoft.com/office/officeart/2005/8/layout/vList5"/>
    <dgm:cxn modelId="{1F68193D-03B8-42CE-BA91-02875C9B9DFC}" srcId="{982F9BD2-FE88-4D45-BD8D-65D1F34B0AD4}" destId="{EB099D45-42E4-4FB3-8BE3-22A72863D5FC}" srcOrd="1" destOrd="0" parTransId="{C2BA91CD-5382-45C0-B4F4-75094723F4D9}" sibTransId="{973C65EF-E3B8-4CF5-B140-FEC5A74F0B0E}"/>
    <dgm:cxn modelId="{F015243E-1568-4225-A435-202650B10E7C}" type="presOf" srcId="{23D1C022-6E8E-4B1F-B31A-C1A4AB88DEC8}" destId="{F00652BC-5530-4BD7-A5E2-D7101737A3B5}" srcOrd="0" destOrd="1" presId="urn:microsoft.com/office/officeart/2005/8/layout/vList5"/>
    <dgm:cxn modelId="{01D04652-5661-40E6-81B5-EAF4ED05CC39}" srcId="{0C7614AF-FE1B-474B-8B3D-B1D06ACF75F6}" destId="{23D1C022-6E8E-4B1F-B31A-C1A4AB88DEC8}" srcOrd="1" destOrd="0" parTransId="{E193A6DB-E1FE-41DB-B0D3-3774D747B467}" sibTransId="{F8C8AB7E-38FC-4619-97DC-023BB0D797C9}"/>
    <dgm:cxn modelId="{1D9E4F64-AF9E-4174-BC6A-88699AAD3C67}" srcId="{9252A7BB-5229-439F-A20A-49D0BB4C30FA}" destId="{AAB774B5-820F-43F8-82D5-5578CCB3942B}" srcOrd="0" destOrd="0" parTransId="{2D4EA460-F3CA-49FA-87B8-ABD86A65D01B}" sibTransId="{5E096EF6-2F99-4BCD-A53B-C9C329048ADD}"/>
    <dgm:cxn modelId="{70AAAC6A-89F0-BD4C-9A08-20EDF95D9D0B}" type="presOf" srcId="{29369680-9B31-8543-9F48-7A6FFBE86C07}" destId="{B1799245-8A88-4DFD-8913-C5C978690807}" srcOrd="0" destOrd="1" presId="urn:microsoft.com/office/officeart/2005/8/layout/vList5"/>
    <dgm:cxn modelId="{7E420C6B-2F46-42DD-B55B-CF93AA4C3423}" srcId="{9252A7BB-5229-439F-A20A-49D0BB4C30FA}" destId="{A2842FA0-176C-472B-9AEF-458416E36EE2}" srcOrd="1" destOrd="0" parTransId="{30DB19F1-4FA9-4D0B-86ED-B69B5194CE20}" sibTransId="{EB24225A-C775-4BB9-8D33-5F3F92A9116E}"/>
    <dgm:cxn modelId="{13FE037E-C637-4641-907F-A1A7C4F8AC53}" type="presOf" srcId="{1595198B-D222-4BF8-83BF-0D3CA5996A3E}" destId="{F00652BC-5530-4BD7-A5E2-D7101737A3B5}" srcOrd="0" destOrd="0" presId="urn:microsoft.com/office/officeart/2005/8/layout/vList5"/>
    <dgm:cxn modelId="{43B22D88-489E-42A3-A9AE-AF1BB9F7C8C5}" srcId="{982F9BD2-FE88-4D45-BD8D-65D1F34B0AD4}" destId="{0C7614AF-FE1B-474B-8B3D-B1D06ACF75F6}" srcOrd="2" destOrd="0" parTransId="{6405A9A7-2A86-4BF1-8D9D-4D36DE3099F5}" sibTransId="{2043401E-454D-4886-ADA9-FCC81736E837}"/>
    <dgm:cxn modelId="{C040EF99-238F-4C4E-B581-1C434C5B2BB4}" srcId="{8DFEF381-1089-498A-A2E9-536EBD00BCA1}" destId="{67856BDB-7B34-4717-A8DD-ED955D6E994B}" srcOrd="0" destOrd="0" parTransId="{772BA600-C67E-4B93-B4A5-0C0DECE788A8}" sibTransId="{6E0A9D10-C2CB-4F7C-BF91-F881E97D27C2}"/>
    <dgm:cxn modelId="{9C9CA39C-FE43-4814-830C-ED23F307949C}" srcId="{8DFEF381-1089-498A-A2E9-536EBD00BCA1}" destId="{168C4EB5-FA65-4146-AAA8-0E02F51A66C2}" srcOrd="1" destOrd="0" parTransId="{DEA22638-2559-44E6-8052-EAD09741E5FC}" sibTransId="{9351AF72-A4C6-4AB7-966B-B3D1E6698264}"/>
    <dgm:cxn modelId="{ED60CFA9-1633-4C63-B098-C6355562D477}" type="presOf" srcId="{0C7614AF-FE1B-474B-8B3D-B1D06ACF75F6}" destId="{F3A1F871-519C-4E76-89EE-B8DB3D0BD125}" srcOrd="0" destOrd="0" presId="urn:microsoft.com/office/officeart/2005/8/layout/vList5"/>
    <dgm:cxn modelId="{213A94AA-8C4F-4FE2-B329-6C0F7B1EC12B}" type="presOf" srcId="{A2842FA0-176C-472B-9AEF-458416E36EE2}" destId="{3072EC80-CC6F-4071-AA4A-6E588244B813}" srcOrd="0" destOrd="1" presId="urn:microsoft.com/office/officeart/2005/8/layout/vList5"/>
    <dgm:cxn modelId="{9B3963D1-CC91-C04F-AE5E-31B3D8079476}" srcId="{EB099D45-42E4-4FB3-8BE3-22A72863D5FC}" destId="{29369680-9B31-8543-9F48-7A6FFBE86C07}" srcOrd="1" destOrd="0" parTransId="{74C55BAE-7867-5046-BE2A-AD9219896F40}" sibTransId="{0F8D2340-038E-EB43-BDA0-FBA9D2BAEE76}"/>
    <dgm:cxn modelId="{E35884E1-FD81-4F88-9A69-062D05FF83D3}" srcId="{982F9BD2-FE88-4D45-BD8D-65D1F34B0AD4}" destId="{9252A7BB-5229-439F-A20A-49D0BB4C30FA}" srcOrd="3" destOrd="0" parTransId="{7C8E586D-BEE1-48F6-B9AA-7084177D244B}" sibTransId="{6E955F7A-58DA-418A-90EC-95204E2EB2E1}"/>
    <dgm:cxn modelId="{CD0D0FE8-36B1-4BF3-94A8-C6FF8C88CA4D}" type="presOf" srcId="{168C4EB5-FA65-4146-AAA8-0E02F51A66C2}" destId="{D76AE918-ABC8-47B8-8DD8-96F195BFB5B5}" srcOrd="0" destOrd="1" presId="urn:microsoft.com/office/officeart/2005/8/layout/vList5"/>
    <dgm:cxn modelId="{2CAE87EC-50A3-4DC8-BFB1-E2D421EB958E}" type="presOf" srcId="{9252A7BB-5229-439F-A20A-49D0BB4C30FA}" destId="{C6B06167-D336-4926-A08F-F1F0C67317D8}" srcOrd="0" destOrd="0" presId="urn:microsoft.com/office/officeart/2005/8/layout/vList5"/>
    <dgm:cxn modelId="{CEB12CF6-57B4-48DF-BE2C-0BA09763EA37}" srcId="{EB099D45-42E4-4FB3-8BE3-22A72863D5FC}" destId="{63116591-D397-40B5-AD45-C8FD7C1AD18F}" srcOrd="0" destOrd="0" parTransId="{35D9FDAB-90FC-4149-8FA1-C2011A738832}" sibTransId="{B1B09198-8815-4821-8A77-DCC2993E3086}"/>
    <dgm:cxn modelId="{B1CBEAD1-DF9B-40F5-96DB-14A5C6B8147A}" type="presParOf" srcId="{CBB719A3-638C-41E0-B0EC-B22FA0508898}" destId="{53879FB3-2A34-4B19-A163-E7E5A2A61ED1}" srcOrd="0" destOrd="0" presId="urn:microsoft.com/office/officeart/2005/8/layout/vList5"/>
    <dgm:cxn modelId="{BE21189D-8D23-43D3-947F-793BB37CABBE}" type="presParOf" srcId="{53879FB3-2A34-4B19-A163-E7E5A2A61ED1}" destId="{BD6C8DA9-0F3A-464E-ACD2-6660B6C6E5C4}" srcOrd="0" destOrd="0" presId="urn:microsoft.com/office/officeart/2005/8/layout/vList5"/>
    <dgm:cxn modelId="{42E223AF-8DAD-4159-B660-C072498E2FA0}" type="presParOf" srcId="{53879FB3-2A34-4B19-A163-E7E5A2A61ED1}" destId="{D76AE918-ABC8-47B8-8DD8-96F195BFB5B5}" srcOrd="1" destOrd="0" presId="urn:microsoft.com/office/officeart/2005/8/layout/vList5"/>
    <dgm:cxn modelId="{A6F3F4D5-1A72-4DFD-B7C5-6FAACAD36856}" type="presParOf" srcId="{CBB719A3-638C-41E0-B0EC-B22FA0508898}" destId="{FFE0819C-8AC4-4036-9C1A-1EC29F5C921E}" srcOrd="1" destOrd="0" presId="urn:microsoft.com/office/officeart/2005/8/layout/vList5"/>
    <dgm:cxn modelId="{9EBBC221-D45C-4FDA-A46E-557050C4A1AC}" type="presParOf" srcId="{CBB719A3-638C-41E0-B0EC-B22FA0508898}" destId="{F7591D7B-260A-4799-8396-533EFCB75BEB}" srcOrd="2" destOrd="0" presId="urn:microsoft.com/office/officeart/2005/8/layout/vList5"/>
    <dgm:cxn modelId="{0B9455E1-2228-4C7F-A2E0-3DC3518F889A}" type="presParOf" srcId="{F7591D7B-260A-4799-8396-533EFCB75BEB}" destId="{F8FCFA27-1E37-47F3-819F-CCC620DE8027}" srcOrd="0" destOrd="0" presId="urn:microsoft.com/office/officeart/2005/8/layout/vList5"/>
    <dgm:cxn modelId="{1E5D0AA4-DBFC-4AF9-8EB4-3A9D55466598}" type="presParOf" srcId="{F7591D7B-260A-4799-8396-533EFCB75BEB}" destId="{B1799245-8A88-4DFD-8913-C5C978690807}" srcOrd="1" destOrd="0" presId="urn:microsoft.com/office/officeart/2005/8/layout/vList5"/>
    <dgm:cxn modelId="{EA46FB38-689C-4375-9475-F309D4793E33}" type="presParOf" srcId="{CBB719A3-638C-41E0-B0EC-B22FA0508898}" destId="{8DCDF6EC-DA1E-4BFB-B25A-DFA57323B4B5}" srcOrd="3" destOrd="0" presId="urn:microsoft.com/office/officeart/2005/8/layout/vList5"/>
    <dgm:cxn modelId="{43FE46A6-9957-4FD1-BB74-9C0054FD0CD1}" type="presParOf" srcId="{CBB719A3-638C-41E0-B0EC-B22FA0508898}" destId="{3F2BB2C1-5788-46C7-BBC7-A198D39677C4}" srcOrd="4" destOrd="0" presId="urn:microsoft.com/office/officeart/2005/8/layout/vList5"/>
    <dgm:cxn modelId="{557808C4-B001-4065-AD82-A16B921369A9}" type="presParOf" srcId="{3F2BB2C1-5788-46C7-BBC7-A198D39677C4}" destId="{F3A1F871-519C-4E76-89EE-B8DB3D0BD125}" srcOrd="0" destOrd="0" presId="urn:microsoft.com/office/officeart/2005/8/layout/vList5"/>
    <dgm:cxn modelId="{3D066F67-4D3B-4450-9530-7DC5F4F87F34}" type="presParOf" srcId="{3F2BB2C1-5788-46C7-BBC7-A198D39677C4}" destId="{F00652BC-5530-4BD7-A5E2-D7101737A3B5}" srcOrd="1" destOrd="0" presId="urn:microsoft.com/office/officeart/2005/8/layout/vList5"/>
    <dgm:cxn modelId="{997FDF47-782C-450D-8E19-165C691926E6}" type="presParOf" srcId="{CBB719A3-638C-41E0-B0EC-B22FA0508898}" destId="{835A6588-1F92-4AEE-B3CF-14340E8DFCF1}" srcOrd="5" destOrd="0" presId="urn:microsoft.com/office/officeart/2005/8/layout/vList5"/>
    <dgm:cxn modelId="{A40E5BBF-238A-4FF5-B42A-94D6F6642EB5}" type="presParOf" srcId="{CBB719A3-638C-41E0-B0EC-B22FA0508898}" destId="{3487206E-B5A3-40DB-871B-8C201162188E}" srcOrd="6" destOrd="0" presId="urn:microsoft.com/office/officeart/2005/8/layout/vList5"/>
    <dgm:cxn modelId="{36BF84A1-02EA-4433-9326-110E1169ACC6}" type="presParOf" srcId="{3487206E-B5A3-40DB-871B-8C201162188E}" destId="{C6B06167-D336-4926-A08F-F1F0C67317D8}" srcOrd="0" destOrd="0" presId="urn:microsoft.com/office/officeart/2005/8/layout/vList5"/>
    <dgm:cxn modelId="{2E796C38-2FF5-4F80-8F3D-EC1805CAEA1E}" type="presParOf" srcId="{3487206E-B5A3-40DB-871B-8C201162188E}" destId="{3072EC80-CC6F-4071-AA4A-6E588244B8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F218E0-E72F-4FB4-B861-C83F0E35F934}" type="doc">
      <dgm:prSet loTypeId="urn:microsoft.com/office/officeart/2005/8/layout/hList1" loCatId="list" qsTypeId="urn:microsoft.com/office/officeart/2005/8/quickstyle/simple1#7" qsCatId="simple" csTypeId="urn:microsoft.com/office/officeart/2005/8/colors/colorful1#9" csCatId="accent1" phldr="1"/>
      <dgm:spPr/>
      <dgm:t>
        <a:bodyPr/>
        <a:lstStyle/>
        <a:p>
          <a:endParaRPr lang="en-US"/>
        </a:p>
      </dgm:t>
    </dgm:pt>
    <dgm:pt modelId="{17264811-B842-45CA-8023-890707C56826}">
      <dgm:prSet phldrT="[Text]" phldr="0" custT="1"/>
      <dgm:spPr/>
      <dgm:t>
        <a:bodyPr vert="horz" wrap="square"/>
        <a:lstStyle/>
        <a:p>
          <a:pPr>
            <a:lnSpc>
              <a:spcPct val="100000"/>
            </a:lnSpc>
            <a:spcBef>
              <a:spcPct val="0"/>
            </a:spcBef>
            <a:spcAft>
              <a:spcPct val="35000"/>
            </a:spcAft>
          </a:pPr>
          <a:r>
            <a:rPr lang="vi-VN" altLang="en-US" sz="2400" dirty="0">
              <a:latin typeface="Arial" panose="020B0604020202020204" pitchFamily="34" charset="0"/>
              <a:cs typeface="Arial" panose="020B0604020202020204" pitchFamily="34" charset="0"/>
            </a:rPr>
            <a:t>Hội chẩn tại khoa, nội viện</a:t>
          </a:r>
        </a:p>
      </dgm:t>
    </dgm:pt>
    <dgm:pt modelId="{A109D010-9885-4F8F-B8E9-E2C717658764}" type="parTrans" cxnId="{2F3BD352-7005-4202-ACB9-438C90164D89}">
      <dgm:prSet/>
      <dgm:spPr/>
      <dgm:t>
        <a:bodyPr/>
        <a:lstStyle/>
        <a:p>
          <a:endParaRPr lang="en-US"/>
        </a:p>
      </dgm:t>
    </dgm:pt>
    <dgm:pt modelId="{ABC69D63-56ED-48ED-9346-231F6A6139BF}" type="sibTrans" cxnId="{2F3BD352-7005-4202-ACB9-438C90164D89}">
      <dgm:prSet/>
      <dgm:spPr/>
      <dgm:t>
        <a:bodyPr/>
        <a:lstStyle/>
        <a:p>
          <a:endParaRPr lang="en-US"/>
        </a:p>
      </dgm:t>
    </dgm:pt>
    <dgm:pt modelId="{3A04E1E2-A022-47CE-8997-EF18827AD0A2}">
      <dgm:prSet phldrT="[Text]" phldr="0" custT="0"/>
      <dgm:spPr/>
      <dgm:t>
        <a:bodyPr vert="horz" wrap="square"/>
        <a:lstStyle/>
        <a:p>
          <a:pPr>
            <a:lnSpc>
              <a:spcPct val="100000"/>
            </a:lnSpc>
            <a:spcBef>
              <a:spcPct val="0"/>
            </a:spcBef>
            <a:spcAft>
              <a:spcPct val="15000"/>
            </a:spcAft>
          </a:pPr>
          <a:endParaRPr lang="vi-VN" sz="500" dirty="0">
            <a:latin typeface="Arial" panose="020B0604020202020204" pitchFamily="34" charset="0"/>
            <a:cs typeface="Arial" panose="020B0604020202020204" pitchFamily="34" charset="0"/>
            <a:sym typeface="+mn-ea"/>
          </a:endParaRPr>
        </a:p>
      </dgm:t>
    </dgm:pt>
    <dgm:pt modelId="{27D8CDC7-1381-4175-B7BB-6022CF4D82E6}" type="parTrans" cxnId="{4841DFA9-37ED-4162-8547-456FEB1F219B}">
      <dgm:prSet/>
      <dgm:spPr/>
      <dgm:t>
        <a:bodyPr/>
        <a:lstStyle/>
        <a:p>
          <a:endParaRPr lang="en-US"/>
        </a:p>
      </dgm:t>
    </dgm:pt>
    <dgm:pt modelId="{6093660C-20EB-4964-87F9-BCEC151AEF5F}" type="sibTrans" cxnId="{4841DFA9-37ED-4162-8547-456FEB1F219B}">
      <dgm:prSet/>
      <dgm:spPr/>
      <dgm:t>
        <a:bodyPr/>
        <a:lstStyle/>
        <a:p>
          <a:endParaRPr lang="en-US"/>
        </a:p>
      </dgm:t>
    </dgm:pt>
    <dgm:pt modelId="{1332D699-4211-408A-B08E-5861E6C42E9B}">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SXHD cảnh báo + Hct tiếp tục tăng sau bù. DDĐG theo phác đồ.</a:t>
          </a:r>
          <a:endParaRPr lang="en-US" sz="1800" dirty="0">
            <a:latin typeface="Arial" panose="020B0604020202020204" pitchFamily="34" charset="0"/>
            <a:cs typeface="Arial" panose="020B0604020202020204" pitchFamily="34" charset="0"/>
          </a:endParaRPr>
        </a:p>
      </dgm:t>
    </dgm:pt>
    <dgm:pt modelId="{86C52141-DCC0-457A-9A08-F4B83579509F}" type="parTrans" cxnId="{09FCC125-B168-440A-8D7B-9F087E2C2593}">
      <dgm:prSet/>
      <dgm:spPr/>
      <dgm:t>
        <a:bodyPr/>
        <a:lstStyle/>
        <a:p>
          <a:endParaRPr lang="en-US"/>
        </a:p>
      </dgm:t>
    </dgm:pt>
    <dgm:pt modelId="{7B79D1CC-7205-4B5D-88E9-D90E91414EA8}" type="sibTrans" cxnId="{09FCC125-B168-440A-8D7B-9F087E2C2593}">
      <dgm:prSet/>
      <dgm:spPr/>
      <dgm:t>
        <a:bodyPr/>
        <a:lstStyle/>
        <a:p>
          <a:endParaRPr lang="en-US"/>
        </a:p>
      </dgm:t>
    </dgm:pt>
    <dgm:pt modelId="{FD6E2C3B-5388-46FA-B65E-579DEB317A27}">
      <dgm:prSet phldr="0" custT="1"/>
      <dgm:spPr/>
      <dgm:t>
        <a:bodyPr vert="horz" wrap="square"/>
        <a:lstStyle/>
        <a:p>
          <a:pPr>
            <a:lnSpc>
              <a:spcPct val="100000"/>
            </a:lnSpc>
            <a:spcBef>
              <a:spcPct val="0"/>
            </a:spcBef>
            <a:spcAft>
              <a:spcPct val="15000"/>
            </a:spcAft>
          </a:pPr>
          <a:r>
            <a:rPr lang="vi-VN" sz="1800" b="1" dirty="0">
              <a:latin typeface="Arial" panose="020B0604020202020204" pitchFamily="34" charset="0"/>
              <a:cs typeface="Arial" panose="020B0604020202020204" pitchFamily="34" charset="0"/>
              <a:sym typeface="+mn-ea"/>
            </a:rPr>
            <a:t>Sốc SXHD nặng tái sốc.</a:t>
          </a:r>
          <a:endParaRPr lang="en-US" sz="1800" b="1" dirty="0">
            <a:latin typeface="Arial" panose="020B0604020202020204" pitchFamily="34" charset="0"/>
            <a:cs typeface="Arial" panose="020B0604020202020204" pitchFamily="34" charset="0"/>
          </a:endParaRPr>
        </a:p>
      </dgm:t>
    </dgm:pt>
    <dgm:pt modelId="{D73C3576-F017-43E9-AD46-081313DB923D}" type="parTrans" cxnId="{8AD2E0F2-7C55-4C34-AA36-BA15BB32F036}">
      <dgm:prSet/>
      <dgm:spPr/>
      <dgm:t>
        <a:bodyPr/>
        <a:lstStyle/>
        <a:p>
          <a:endParaRPr lang="en-US"/>
        </a:p>
      </dgm:t>
    </dgm:pt>
    <dgm:pt modelId="{9762E779-75C2-45B3-8EFE-F64EE0E59BD7}" type="sibTrans" cxnId="{8AD2E0F2-7C55-4C34-AA36-BA15BB32F036}">
      <dgm:prSet/>
      <dgm:spPr/>
      <dgm:t>
        <a:bodyPr/>
        <a:lstStyle/>
        <a:p>
          <a:endParaRPr lang="en-US"/>
        </a:p>
      </dgm:t>
    </dgm:pt>
    <dgm:pt modelId="{8183276E-5EED-4063-92FF-E8AEE63B0E49}">
      <dgm:prSet phldr="0" custT="1"/>
      <dgm:spPr/>
      <dgm:t>
        <a:bodyPr vert="horz" wrap="square"/>
        <a:lstStyle/>
        <a:p>
          <a:pPr>
            <a:lnSpc>
              <a:spcPct val="100000"/>
            </a:lnSpc>
            <a:spcBef>
              <a:spcPct val="0"/>
            </a:spcBef>
            <a:spcAft>
              <a:spcPct val="15000"/>
            </a:spcAft>
          </a:pPr>
          <a:r>
            <a:rPr lang="vi-VN" sz="1800" b="1" dirty="0">
              <a:latin typeface="Arial" panose="020B0604020202020204" pitchFamily="34" charset="0"/>
              <a:cs typeface="Arial" panose="020B0604020202020204" pitchFamily="34" charset="0"/>
              <a:sym typeface="+mn-ea"/>
            </a:rPr>
            <a:t>Sốc SXHD thất bại với bù DDĐG giờ đầu.</a:t>
          </a:r>
          <a:endParaRPr lang="en-US" sz="1800" b="1" dirty="0">
            <a:latin typeface="Arial" panose="020B0604020202020204" pitchFamily="34" charset="0"/>
            <a:cs typeface="Arial" panose="020B0604020202020204" pitchFamily="34" charset="0"/>
          </a:endParaRPr>
        </a:p>
      </dgm:t>
    </dgm:pt>
    <dgm:pt modelId="{2E3C2AE6-A186-4D17-AC8B-BC046C77B2FD}" type="parTrans" cxnId="{FA47472A-3DC2-479C-9C58-E4010496D894}">
      <dgm:prSet/>
      <dgm:spPr/>
      <dgm:t>
        <a:bodyPr/>
        <a:lstStyle/>
        <a:p>
          <a:endParaRPr lang="en-US"/>
        </a:p>
      </dgm:t>
    </dgm:pt>
    <dgm:pt modelId="{5DF0F445-BE2C-41AD-9366-A42840FF0C2B}" type="sibTrans" cxnId="{FA47472A-3DC2-479C-9C58-E4010496D894}">
      <dgm:prSet/>
      <dgm:spPr/>
      <dgm:t>
        <a:bodyPr/>
        <a:lstStyle/>
        <a:p>
          <a:endParaRPr lang="en-US"/>
        </a:p>
      </dgm:t>
    </dgm:pt>
    <dgm:pt modelId="{BE93A4EA-C580-4BC2-A502-46311B925EA5}">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Khó thở xuất hiện khi truyền dịch.</a:t>
          </a:r>
          <a:endParaRPr lang="en-US" sz="1800" dirty="0">
            <a:latin typeface="Arial" panose="020B0604020202020204" pitchFamily="34" charset="0"/>
            <a:cs typeface="Arial" panose="020B0604020202020204" pitchFamily="34" charset="0"/>
          </a:endParaRPr>
        </a:p>
      </dgm:t>
    </dgm:pt>
    <dgm:pt modelId="{4FC3E037-5EAB-4D6D-AE33-398CC24AD9B8}" type="parTrans" cxnId="{806D568E-95BE-4939-9EBF-084A8029C331}">
      <dgm:prSet/>
      <dgm:spPr/>
      <dgm:t>
        <a:bodyPr/>
        <a:lstStyle/>
        <a:p>
          <a:endParaRPr lang="en-US"/>
        </a:p>
      </dgm:t>
    </dgm:pt>
    <dgm:pt modelId="{DB4CEA5A-9CA0-4E5F-BBEE-5E87C133CE08}" type="sibTrans" cxnId="{806D568E-95BE-4939-9EBF-084A8029C331}">
      <dgm:prSet/>
      <dgm:spPr/>
      <dgm:t>
        <a:bodyPr/>
        <a:lstStyle/>
        <a:p>
          <a:endParaRPr lang="en-US"/>
        </a:p>
      </dgm:t>
    </dgm:pt>
    <dgm:pt modelId="{8E72866A-1777-4F66-A530-16159BA6E840}">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Hct tăng quá cao ≥ 50% hoặc ≤ 35%.</a:t>
          </a:r>
        </a:p>
      </dgm:t>
    </dgm:pt>
    <dgm:pt modelId="{BD4DB97F-C4C7-4FA6-9CC8-FCAE60B83DE2}" type="parTrans" cxnId="{BD999EC7-D492-4ADC-949F-66E15C3F4BCD}">
      <dgm:prSet/>
      <dgm:spPr/>
      <dgm:t>
        <a:bodyPr/>
        <a:lstStyle/>
        <a:p>
          <a:endParaRPr lang="en-US"/>
        </a:p>
      </dgm:t>
    </dgm:pt>
    <dgm:pt modelId="{BB136081-3C07-4E7E-9B94-50C0B541421D}" type="sibTrans" cxnId="{BD999EC7-D492-4ADC-949F-66E15C3F4BCD}">
      <dgm:prSet/>
      <dgm:spPr/>
      <dgm:t>
        <a:bodyPr/>
        <a:lstStyle/>
        <a:p>
          <a:endParaRPr lang="en-US"/>
        </a:p>
      </dgm:t>
    </dgm:pt>
    <dgm:pt modelId="{DD188046-23B4-4DB3-BB5D-E2EBECF46933}">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XH tiêu hoá</a:t>
          </a:r>
          <a:r>
            <a:rPr lang="en-US" sz="1800" dirty="0">
              <a:latin typeface="Arial" panose="020B0604020202020204" pitchFamily="34" charset="0"/>
              <a:cs typeface="Arial" panose="020B0604020202020204" pitchFamily="34" charset="0"/>
              <a:sym typeface="+mn-ea"/>
            </a:rPr>
            <a:t>: </a:t>
          </a:r>
          <a:r>
            <a:rPr lang="vi-VN" sz="1800" dirty="0">
              <a:latin typeface="Arial" panose="020B0604020202020204" pitchFamily="34" charset="0"/>
              <a:cs typeface="Arial" panose="020B0604020202020204" pitchFamily="34" charset="0"/>
              <a:sym typeface="+mn-ea"/>
            </a:rPr>
            <a:t>nôn ra máu, tiêu ra máu.</a:t>
          </a:r>
          <a:endParaRPr lang="en-US" sz="1800" dirty="0">
            <a:latin typeface="Arial" panose="020B0604020202020204" pitchFamily="34" charset="0"/>
            <a:cs typeface="Arial" panose="020B0604020202020204" pitchFamily="34" charset="0"/>
          </a:endParaRPr>
        </a:p>
      </dgm:t>
    </dgm:pt>
    <dgm:pt modelId="{0734CAD0-0069-45D7-BC3D-5F12CA0C77B5}" type="parTrans" cxnId="{3A18AB1C-1412-44C3-A098-1490849A1B05}">
      <dgm:prSet/>
      <dgm:spPr/>
      <dgm:t>
        <a:bodyPr/>
        <a:lstStyle/>
        <a:p>
          <a:endParaRPr lang="en-US"/>
        </a:p>
      </dgm:t>
    </dgm:pt>
    <dgm:pt modelId="{C9310549-A9C2-492B-9827-FA5EF3330729}" type="sibTrans" cxnId="{3A18AB1C-1412-44C3-A098-1490849A1B05}">
      <dgm:prSet/>
      <dgm:spPr/>
      <dgm:t>
        <a:bodyPr/>
        <a:lstStyle/>
        <a:p>
          <a:endParaRPr lang="en-US"/>
        </a:p>
      </dgm:t>
    </dgm:pt>
    <dgm:pt modelId="{86FB69B5-19D4-4599-A2C5-E7661A166145}">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Có tổn thương gan (men gan ≥ 400U/</a:t>
          </a:r>
          <a:r>
            <a:rPr lang="en-US" sz="1800" dirty="0">
              <a:latin typeface="Arial" panose="020B0604020202020204" pitchFamily="34" charset="0"/>
              <a:cs typeface="Arial" panose="020B0604020202020204" pitchFamily="34" charset="0"/>
              <a:sym typeface="+mn-ea"/>
            </a:rPr>
            <a:t>l</a:t>
          </a:r>
          <a:r>
            <a:rPr lang="vi-VN" sz="1800" dirty="0">
              <a:latin typeface="Arial" panose="020B0604020202020204" pitchFamily="34" charset="0"/>
              <a:cs typeface="Arial" panose="020B0604020202020204" pitchFamily="34" charset="0"/>
              <a:sym typeface="+mn-ea"/>
            </a:rPr>
            <a:t>)</a:t>
          </a:r>
          <a:r>
            <a:rPr lang="en-US" sz="1800" dirty="0">
              <a:latin typeface="Arial" panose="020B0604020202020204" pitchFamily="34" charset="0"/>
              <a:cs typeface="Arial" panose="020B0604020202020204" pitchFamily="34" charset="0"/>
              <a:sym typeface="+mn-ea"/>
            </a:rPr>
            <a:t>.</a:t>
          </a:r>
          <a:endParaRPr lang="en-US" sz="1800" dirty="0">
            <a:latin typeface="Arial" panose="020B0604020202020204" pitchFamily="34" charset="0"/>
            <a:cs typeface="Arial" panose="020B0604020202020204" pitchFamily="34" charset="0"/>
          </a:endParaRPr>
        </a:p>
      </dgm:t>
    </dgm:pt>
    <dgm:pt modelId="{BC05A65C-6331-4C89-B92E-00EF36930313}" type="parTrans" cxnId="{B05B8F25-D32C-407E-81EE-83C2423804F6}">
      <dgm:prSet/>
      <dgm:spPr/>
      <dgm:t>
        <a:bodyPr/>
        <a:lstStyle/>
        <a:p>
          <a:endParaRPr lang="en-US"/>
        </a:p>
      </dgm:t>
    </dgm:pt>
    <dgm:pt modelId="{A4992809-1DA5-4D31-85E2-40030FB89A6D}" type="sibTrans" cxnId="{B05B8F25-D32C-407E-81EE-83C2423804F6}">
      <dgm:prSet/>
      <dgm:spPr/>
      <dgm:t>
        <a:bodyPr/>
        <a:lstStyle/>
        <a:p>
          <a:endParaRPr lang="en-US"/>
        </a:p>
      </dgm:t>
    </dgm:pt>
    <dgm:pt modelId="{DB548603-2B0E-4708-90A7-527B60CA31DB}">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Rối loạn tri giác</a:t>
          </a:r>
          <a:r>
            <a:rPr lang="en-US" sz="1800" dirty="0">
              <a:latin typeface="Arial" panose="020B0604020202020204" pitchFamily="34" charset="0"/>
              <a:cs typeface="Arial" panose="020B0604020202020204" pitchFamily="34" charset="0"/>
              <a:sym typeface="+mn-ea"/>
            </a:rPr>
            <a:t>.</a:t>
          </a:r>
          <a:endParaRPr lang="en-US" sz="1800" dirty="0">
            <a:latin typeface="Arial" panose="020B0604020202020204" pitchFamily="34" charset="0"/>
            <a:cs typeface="Arial" panose="020B0604020202020204" pitchFamily="34" charset="0"/>
          </a:endParaRPr>
        </a:p>
      </dgm:t>
    </dgm:pt>
    <dgm:pt modelId="{1EB542B6-E51C-4EA6-BAB3-7F254B4A7E9A}" type="parTrans" cxnId="{D7D81A87-A43D-4746-9A83-5A1AB1E5155D}">
      <dgm:prSet/>
      <dgm:spPr/>
      <dgm:t>
        <a:bodyPr/>
        <a:lstStyle/>
        <a:p>
          <a:endParaRPr lang="en-US"/>
        </a:p>
      </dgm:t>
    </dgm:pt>
    <dgm:pt modelId="{412A7A72-8F4E-4DA6-BA7B-5F2972718CC4}" type="sibTrans" cxnId="{D7D81A87-A43D-4746-9A83-5A1AB1E5155D}">
      <dgm:prSet/>
      <dgm:spPr/>
      <dgm:t>
        <a:bodyPr/>
        <a:lstStyle/>
        <a:p>
          <a:endParaRPr lang="en-US"/>
        </a:p>
      </dgm:t>
    </dgm:pt>
    <dgm:pt modelId="{3026612B-46F6-45AE-8199-9264167181D1}">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Chẩn đoán phân biệt nhiễm khuẩn huyết</a:t>
          </a:r>
          <a:r>
            <a:rPr lang="en-US" sz="1800" dirty="0">
              <a:latin typeface="Arial" panose="020B0604020202020204" pitchFamily="34" charset="0"/>
              <a:cs typeface="Arial" panose="020B0604020202020204" pitchFamily="34" charset="0"/>
              <a:sym typeface="+mn-ea"/>
            </a:rPr>
            <a:t>.</a:t>
          </a:r>
          <a:endParaRPr lang="en-US" sz="1800" dirty="0">
            <a:latin typeface="Arial" panose="020B0604020202020204" pitchFamily="34" charset="0"/>
            <a:cs typeface="Arial" panose="020B0604020202020204" pitchFamily="34" charset="0"/>
          </a:endParaRPr>
        </a:p>
      </dgm:t>
    </dgm:pt>
    <dgm:pt modelId="{BD20F8C4-5D90-42BB-A147-6B14273EE937}" type="parTrans" cxnId="{DF5875CB-DB02-4FAA-9392-5353987300EB}">
      <dgm:prSet/>
      <dgm:spPr/>
      <dgm:t>
        <a:bodyPr/>
        <a:lstStyle/>
        <a:p>
          <a:endParaRPr lang="en-US"/>
        </a:p>
      </dgm:t>
    </dgm:pt>
    <dgm:pt modelId="{346C20FA-C344-4177-9A20-3DD260376266}" type="sibTrans" cxnId="{DF5875CB-DB02-4FAA-9392-5353987300EB}">
      <dgm:prSet/>
      <dgm:spPr/>
      <dgm:t>
        <a:bodyPr/>
        <a:lstStyle/>
        <a:p>
          <a:endParaRPr lang="en-US"/>
        </a:p>
      </dgm:t>
    </dgm:pt>
    <dgm:pt modelId="{CAACE75D-853E-42C5-A91F-6721AA7EB80A}">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Nhũ nhi &lt;1 tuổi hoặc dư cân</a:t>
          </a:r>
          <a:r>
            <a:rPr lang="en-US" sz="1800" dirty="0">
              <a:latin typeface="Arial" panose="020B0604020202020204" pitchFamily="34" charset="0"/>
              <a:cs typeface="Arial" panose="020B0604020202020204" pitchFamily="34" charset="0"/>
              <a:sym typeface="+mn-ea"/>
            </a:rPr>
            <a:t>.</a:t>
          </a:r>
          <a:endParaRPr lang="en-US" sz="1800" dirty="0">
            <a:latin typeface="Arial" panose="020B0604020202020204" pitchFamily="34" charset="0"/>
            <a:cs typeface="Arial" panose="020B0604020202020204" pitchFamily="34" charset="0"/>
          </a:endParaRPr>
        </a:p>
      </dgm:t>
    </dgm:pt>
    <dgm:pt modelId="{B02D68B7-8018-42ED-97C7-46708A7EEC37}" type="parTrans" cxnId="{FEFA6E72-7EE1-48A9-BFD4-9ED31343C2B3}">
      <dgm:prSet/>
      <dgm:spPr/>
      <dgm:t>
        <a:bodyPr/>
        <a:lstStyle/>
        <a:p>
          <a:endParaRPr lang="en-US"/>
        </a:p>
      </dgm:t>
    </dgm:pt>
    <dgm:pt modelId="{4F94F269-EEF5-41AB-82EC-BA738F98F7F7}" type="sibTrans" cxnId="{FEFA6E72-7EE1-48A9-BFD4-9ED31343C2B3}">
      <dgm:prSet/>
      <dgm:spPr/>
      <dgm:t>
        <a:bodyPr/>
        <a:lstStyle/>
        <a:p>
          <a:endParaRPr lang="en-US"/>
        </a:p>
      </dgm:t>
    </dgm:pt>
    <dgm:pt modelId="{9FC447FB-5FCA-4909-8DA7-BBEBBA68F081}">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Bệnh lý tim, phổi, thận, mãn tính</a:t>
          </a:r>
          <a:r>
            <a:rPr lang="en-US" sz="1800" dirty="0">
              <a:latin typeface="Arial" panose="020B0604020202020204" pitchFamily="34" charset="0"/>
              <a:cs typeface="Arial" panose="020B0604020202020204" pitchFamily="34" charset="0"/>
              <a:sym typeface="+mn-ea"/>
            </a:rPr>
            <a:t>.</a:t>
          </a:r>
          <a:endParaRPr lang="en-US" sz="1800" dirty="0">
            <a:latin typeface="Arial" panose="020B0604020202020204" pitchFamily="34" charset="0"/>
            <a:cs typeface="Arial" panose="020B0604020202020204" pitchFamily="34" charset="0"/>
          </a:endParaRPr>
        </a:p>
      </dgm:t>
    </dgm:pt>
    <dgm:pt modelId="{D3FB32C1-DF87-4DA4-B8FB-82BC2DF795FC}" type="parTrans" cxnId="{C7F6A919-D668-4F0E-A049-B2BF2C4AF338}">
      <dgm:prSet/>
      <dgm:spPr/>
      <dgm:t>
        <a:bodyPr/>
        <a:lstStyle/>
        <a:p>
          <a:endParaRPr lang="en-US"/>
        </a:p>
      </dgm:t>
    </dgm:pt>
    <dgm:pt modelId="{135C603D-8BF5-487F-BC76-22F9A59C1F49}" type="sibTrans" cxnId="{C7F6A919-D668-4F0E-A049-B2BF2C4AF338}">
      <dgm:prSet/>
      <dgm:spPr/>
      <dgm:t>
        <a:bodyPr/>
        <a:lstStyle/>
        <a:p>
          <a:endParaRPr lang="en-US"/>
        </a:p>
      </dgm:t>
    </dgm:pt>
    <dgm:pt modelId="{E319C410-076F-41D5-BC9D-6C7649FEEB76}">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sym typeface="+mn-ea"/>
            </a:rPr>
            <a:t>BS lo lắng hoặc không an tâm khi điều trị</a:t>
          </a:r>
          <a:r>
            <a:rPr lang="en-US" sz="500" dirty="0">
              <a:latin typeface="Arial" panose="020B0604020202020204" pitchFamily="34" charset="0"/>
              <a:cs typeface="Arial" panose="020B0604020202020204" pitchFamily="34" charset="0"/>
              <a:sym typeface="+mn-ea"/>
            </a:rPr>
            <a:t>.</a:t>
          </a:r>
          <a:endParaRPr lang="en-US" sz="500">
            <a:latin typeface="Arial" panose="020B0604020202020204" pitchFamily="34" charset="0"/>
            <a:cs typeface="Arial" panose="020B0604020202020204" pitchFamily="34" charset="0"/>
          </a:endParaRPr>
        </a:p>
      </dgm:t>
    </dgm:pt>
    <dgm:pt modelId="{5AF38305-34B5-471C-BC3E-1FC4CCF651FE}" type="parTrans" cxnId="{8D0EEFB4-6F75-482C-B9D4-A2FC933E9D40}">
      <dgm:prSet/>
      <dgm:spPr/>
      <dgm:t>
        <a:bodyPr/>
        <a:lstStyle/>
        <a:p>
          <a:endParaRPr lang="en-US"/>
        </a:p>
      </dgm:t>
    </dgm:pt>
    <dgm:pt modelId="{75241648-D97F-47EB-A16C-5C8C409FD0D7}" type="sibTrans" cxnId="{8D0EEFB4-6F75-482C-B9D4-A2FC933E9D40}">
      <dgm:prSet/>
      <dgm:spPr/>
      <dgm:t>
        <a:bodyPr/>
        <a:lstStyle/>
        <a:p>
          <a:endParaRPr lang="en-US"/>
        </a:p>
      </dgm:t>
    </dgm:pt>
    <dgm:pt modelId="{1E2CC1A7-EE79-4C18-A179-CE42EF3B3F4A}">
      <dgm:prSet phldrT="[Text]" phldr="0" custT="1"/>
      <dgm:spPr/>
      <dgm:t>
        <a:bodyPr vert="horz" wrap="square"/>
        <a:lstStyle/>
        <a:p>
          <a:pPr>
            <a:lnSpc>
              <a:spcPct val="100000"/>
            </a:lnSpc>
            <a:spcBef>
              <a:spcPct val="0"/>
            </a:spcBef>
            <a:spcAft>
              <a:spcPct val="35000"/>
            </a:spcAft>
          </a:pPr>
          <a:r>
            <a:rPr lang="vi-VN" altLang="en-US" sz="2400" dirty="0">
              <a:latin typeface="Arial" panose="020B0604020202020204" pitchFamily="34" charset="0"/>
              <a:cs typeface="Arial" panose="020B0604020202020204" pitchFamily="34" charset="0"/>
            </a:rPr>
            <a:t>Hội chẩn BV tuyến trên</a:t>
          </a:r>
        </a:p>
      </dgm:t>
    </dgm:pt>
    <dgm:pt modelId="{4420C36B-7FD0-41F4-845A-9000C47B4900}" type="parTrans" cxnId="{7F1473F3-AEBC-45A0-88B0-A3FC5940F180}">
      <dgm:prSet/>
      <dgm:spPr/>
      <dgm:t>
        <a:bodyPr/>
        <a:lstStyle/>
        <a:p>
          <a:endParaRPr lang="en-US"/>
        </a:p>
      </dgm:t>
    </dgm:pt>
    <dgm:pt modelId="{1BAAE311-27E8-4383-9AB4-C15DA1D4E64A}" type="sibTrans" cxnId="{7F1473F3-AEBC-45A0-88B0-A3FC5940F180}">
      <dgm:prSet/>
      <dgm:spPr/>
      <dgm:t>
        <a:bodyPr/>
        <a:lstStyle/>
        <a:p>
          <a:endParaRPr lang="en-US"/>
        </a:p>
      </dgm:t>
    </dgm:pt>
    <dgm:pt modelId="{99B048AD-4207-4FBF-AC96-32E95F737103}">
      <dgm:prSet phldrT="[Text]" phldr="0" custT="1"/>
      <dgm:spPr/>
      <dgm:t>
        <a:bodyPr vert="horz" wrap="square"/>
        <a:lstStyle/>
        <a:p>
          <a:pPr>
            <a:lnSpc>
              <a:spcPct val="100000"/>
            </a:lnSpc>
            <a:spcBef>
              <a:spcPct val="0"/>
            </a:spcBef>
            <a:spcAft>
              <a:spcPct val="15000"/>
            </a:spcAft>
          </a:pPr>
          <a:endParaRPr lang="vi-VN" sz="1900" dirty="0">
            <a:latin typeface="Arial" panose="020B0604020202020204" pitchFamily="34" charset="0"/>
            <a:cs typeface="Arial" panose="020B0604020202020204" pitchFamily="34" charset="0"/>
            <a:sym typeface="+mn-ea"/>
          </a:endParaRPr>
        </a:p>
      </dgm:t>
    </dgm:pt>
    <dgm:pt modelId="{51D632FF-BB4F-4E18-882E-B48E55588B8F}" type="parTrans" cxnId="{1A1F957E-69E7-450A-9287-B0EC8A6DFEC7}">
      <dgm:prSet/>
      <dgm:spPr/>
      <dgm:t>
        <a:bodyPr/>
        <a:lstStyle/>
        <a:p>
          <a:endParaRPr lang="en-US"/>
        </a:p>
      </dgm:t>
    </dgm:pt>
    <dgm:pt modelId="{FF53DED4-9E89-47A5-A21C-6C2BA42171BF}" type="sibTrans" cxnId="{1A1F957E-69E7-450A-9287-B0EC8A6DFEC7}">
      <dgm:prSet/>
      <dgm:spPr/>
      <dgm:t>
        <a:bodyPr/>
        <a:lstStyle/>
        <a:p>
          <a:endParaRPr lang="en-US"/>
        </a:p>
      </dgm:t>
    </dgm:pt>
    <dgm:pt modelId="{3961CE74-A61B-40AD-A6BE-8166445F68ED}">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Sốc kéo dài thất bại với CPT &gt; 100ml/kg và thuốc vận mạch, tăng co cơ tim.</a:t>
          </a:r>
        </a:p>
      </dgm:t>
    </dgm:pt>
    <dgm:pt modelId="{593888E1-CAE4-4D8E-8802-4F35D766640E}" type="parTrans" cxnId="{DF66F2A4-8684-4174-81D3-BAB26DBFA0D0}">
      <dgm:prSet/>
      <dgm:spPr/>
      <dgm:t>
        <a:bodyPr/>
        <a:lstStyle/>
        <a:p>
          <a:endParaRPr lang="en-US"/>
        </a:p>
      </dgm:t>
    </dgm:pt>
    <dgm:pt modelId="{5FA009C2-DC2E-4033-BBD0-72A3449C55C8}" type="sibTrans" cxnId="{DF66F2A4-8684-4174-81D3-BAB26DBFA0D0}">
      <dgm:prSet/>
      <dgm:spPr/>
      <dgm:t>
        <a:bodyPr/>
        <a:lstStyle/>
        <a:p>
          <a:endParaRPr lang="en-US"/>
        </a:p>
      </dgm:t>
    </dgm:pt>
    <dgm:pt modelId="{E6AD6C37-4F10-4CE8-A1B7-9A3702DA6F3C}">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Tái sốc nhiều lần (≥ 2 lần).</a:t>
          </a:r>
          <a:endParaRPr lang="en-US" sz="1900" dirty="0">
            <a:latin typeface="Arial" panose="020B0604020202020204" pitchFamily="34" charset="0"/>
            <a:cs typeface="Arial" panose="020B0604020202020204" pitchFamily="34" charset="0"/>
          </a:endParaRPr>
        </a:p>
      </dgm:t>
    </dgm:pt>
    <dgm:pt modelId="{5AD15631-14B5-4849-A032-7107B97839CA}" type="parTrans" cxnId="{66AC31B2-09E4-45EA-8781-A9244564A26C}">
      <dgm:prSet/>
      <dgm:spPr/>
      <dgm:t>
        <a:bodyPr/>
        <a:lstStyle/>
        <a:p>
          <a:endParaRPr lang="en-US"/>
        </a:p>
      </dgm:t>
    </dgm:pt>
    <dgm:pt modelId="{8C6EAC18-3F6D-438B-96B1-930B6D69F863}" type="sibTrans" cxnId="{66AC31B2-09E4-45EA-8781-A9244564A26C}">
      <dgm:prSet/>
      <dgm:spPr/>
      <dgm:t>
        <a:bodyPr/>
        <a:lstStyle/>
        <a:p>
          <a:endParaRPr lang="en-US"/>
        </a:p>
      </dgm:t>
    </dgm:pt>
    <dgm:pt modelId="{0859618F-A905-40BC-96B0-A1B5A9250AA3}">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Suy hô hấp thất bại với thở máy.</a:t>
          </a:r>
          <a:endParaRPr lang="en-US" sz="1900" dirty="0">
            <a:latin typeface="Arial" panose="020B0604020202020204" pitchFamily="34" charset="0"/>
            <a:cs typeface="Arial" panose="020B0604020202020204" pitchFamily="34" charset="0"/>
          </a:endParaRPr>
        </a:p>
      </dgm:t>
    </dgm:pt>
    <dgm:pt modelId="{B6AAEDB4-9B96-4809-8B78-E03DF321784E}" type="parTrans" cxnId="{970275DF-6577-48FE-B851-21E939BA0393}">
      <dgm:prSet/>
      <dgm:spPr/>
      <dgm:t>
        <a:bodyPr/>
        <a:lstStyle/>
        <a:p>
          <a:endParaRPr lang="en-US"/>
        </a:p>
      </dgm:t>
    </dgm:pt>
    <dgm:pt modelId="{450D9BCE-AC8E-4A1D-89E6-8FD987FF9086}" type="sibTrans" cxnId="{970275DF-6577-48FE-B851-21E939BA0393}">
      <dgm:prSet/>
      <dgm:spPr/>
      <dgm:t>
        <a:bodyPr/>
        <a:lstStyle/>
        <a:p>
          <a:endParaRPr lang="en-US"/>
        </a:p>
      </dgm:t>
    </dgm:pt>
    <dgm:pt modelId="{436806A2-E948-4A8C-A529-504C8DF69113}">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Hội chứng ARDS.</a:t>
          </a:r>
          <a:endParaRPr lang="en-US" sz="1900" dirty="0">
            <a:latin typeface="Arial" panose="020B0604020202020204" pitchFamily="34" charset="0"/>
            <a:cs typeface="Arial" panose="020B0604020202020204" pitchFamily="34" charset="0"/>
          </a:endParaRPr>
        </a:p>
      </dgm:t>
    </dgm:pt>
    <dgm:pt modelId="{904591AF-AB20-44AA-A129-32938FDE0BB1}" type="parTrans" cxnId="{AC4FE233-96BF-4B3A-8C06-AB82CD86DE74}">
      <dgm:prSet/>
      <dgm:spPr/>
      <dgm:t>
        <a:bodyPr/>
        <a:lstStyle/>
        <a:p>
          <a:endParaRPr lang="en-US"/>
        </a:p>
      </dgm:t>
    </dgm:pt>
    <dgm:pt modelId="{EB38AAA3-2BC6-4E0A-973D-787019C748F1}" type="sibTrans" cxnId="{AC4FE233-96BF-4B3A-8C06-AB82CD86DE74}">
      <dgm:prSet/>
      <dgm:spPr/>
      <dgm:t>
        <a:bodyPr/>
        <a:lstStyle/>
        <a:p>
          <a:endParaRPr lang="en-US"/>
        </a:p>
      </dgm:t>
    </dgm:pt>
    <dgm:pt modelId="{E13DD358-F4DD-4463-80A1-2C6192FC1D80}">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Suy thận cấp.</a:t>
          </a:r>
          <a:endParaRPr lang="en-US" sz="1900" dirty="0">
            <a:latin typeface="Arial" panose="020B0604020202020204" pitchFamily="34" charset="0"/>
            <a:cs typeface="Arial" panose="020B0604020202020204" pitchFamily="34" charset="0"/>
          </a:endParaRPr>
        </a:p>
      </dgm:t>
    </dgm:pt>
    <dgm:pt modelId="{1BB22D1C-B1B0-491E-84CF-279C38A349AA}" type="parTrans" cxnId="{6B5F3D09-910C-4ADE-A87A-A03F9F9EA4DB}">
      <dgm:prSet/>
      <dgm:spPr/>
      <dgm:t>
        <a:bodyPr/>
        <a:lstStyle/>
        <a:p>
          <a:endParaRPr lang="en-US"/>
        </a:p>
      </dgm:t>
    </dgm:pt>
    <dgm:pt modelId="{882441B5-4722-4AF2-BE60-93D3AABCAE95}" type="sibTrans" cxnId="{6B5F3D09-910C-4ADE-A87A-A03F9F9EA4DB}">
      <dgm:prSet/>
      <dgm:spPr/>
      <dgm:t>
        <a:bodyPr/>
        <a:lstStyle/>
        <a:p>
          <a:endParaRPr lang="en-US"/>
        </a:p>
      </dgm:t>
    </dgm:pt>
    <dgm:pt modelId="{82318325-285D-45BC-B25D-0EDCE2C2D74A}">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Suy gan cấp</a:t>
          </a:r>
          <a:r>
            <a:rPr lang="en-US" sz="1900" dirty="0">
              <a:latin typeface="Arial" panose="020B0604020202020204" pitchFamily="34" charset="0"/>
              <a:cs typeface="Arial" panose="020B0604020202020204" pitchFamily="34" charset="0"/>
              <a:sym typeface="+mn-ea"/>
            </a:rPr>
            <a:t>.</a:t>
          </a:r>
          <a:endParaRPr lang="en-US" sz="1900" dirty="0">
            <a:latin typeface="Arial" panose="020B0604020202020204" pitchFamily="34" charset="0"/>
            <a:cs typeface="Arial" panose="020B0604020202020204" pitchFamily="34" charset="0"/>
          </a:endParaRPr>
        </a:p>
      </dgm:t>
    </dgm:pt>
    <dgm:pt modelId="{AE9898CD-82FB-4E37-8D1A-1C430C081857}" type="parTrans" cxnId="{C90D3370-05C5-40EA-807F-1FB933DEB58F}">
      <dgm:prSet/>
      <dgm:spPr/>
      <dgm:t>
        <a:bodyPr/>
        <a:lstStyle/>
        <a:p>
          <a:endParaRPr lang="en-US"/>
        </a:p>
      </dgm:t>
    </dgm:pt>
    <dgm:pt modelId="{56095F47-AC25-4D96-A432-D9908ED5C04E}" type="sibTrans" cxnId="{C90D3370-05C5-40EA-807F-1FB933DEB58F}">
      <dgm:prSet/>
      <dgm:spPr/>
      <dgm:t>
        <a:bodyPr/>
        <a:lstStyle/>
        <a:p>
          <a:endParaRPr lang="en-US"/>
        </a:p>
      </dgm:t>
    </dgm:pt>
    <dgm:pt modelId="{A9B8B33E-2671-44DD-A9F4-701B887E4520}">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Hôn mê, co giật</a:t>
          </a:r>
          <a:r>
            <a:rPr lang="en-US" sz="1900" dirty="0">
              <a:latin typeface="Arial" panose="020B0604020202020204" pitchFamily="34" charset="0"/>
              <a:cs typeface="Arial" panose="020B0604020202020204" pitchFamily="34" charset="0"/>
              <a:sym typeface="+mn-ea"/>
            </a:rPr>
            <a:t>.</a:t>
          </a:r>
          <a:endParaRPr lang="en-US" sz="1900" dirty="0">
            <a:latin typeface="Arial" panose="020B0604020202020204" pitchFamily="34" charset="0"/>
            <a:cs typeface="Arial" panose="020B0604020202020204" pitchFamily="34" charset="0"/>
          </a:endParaRPr>
        </a:p>
      </dgm:t>
    </dgm:pt>
    <dgm:pt modelId="{8FA02BD9-54CF-4BD3-93C1-02F541D0C844}" type="parTrans" cxnId="{FC428574-1D35-4C01-A6B2-588EE49F3548}">
      <dgm:prSet/>
      <dgm:spPr/>
      <dgm:t>
        <a:bodyPr/>
        <a:lstStyle/>
        <a:p>
          <a:endParaRPr lang="en-US"/>
        </a:p>
      </dgm:t>
    </dgm:pt>
    <dgm:pt modelId="{8C59ED2B-89BA-4EE1-A277-96B6688EE8BC}" type="sibTrans" cxnId="{FC428574-1D35-4C01-A6B2-588EE49F3548}">
      <dgm:prSet/>
      <dgm:spPr/>
      <dgm:t>
        <a:bodyPr/>
        <a:lstStyle/>
        <a:p>
          <a:endParaRPr lang="en-US"/>
        </a:p>
      </dgm:t>
    </dgm:pt>
    <dgm:pt modelId="{D672AF99-DF88-44A1-9DBF-34F7F6E03B40}">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XHTH nặng thất bại với bù máu và CP máu</a:t>
          </a:r>
          <a:r>
            <a:rPr lang="en-US" sz="1900" dirty="0">
              <a:latin typeface="Arial" panose="020B0604020202020204" pitchFamily="34" charset="0"/>
              <a:cs typeface="Arial" panose="020B0604020202020204" pitchFamily="34" charset="0"/>
              <a:sym typeface="+mn-ea"/>
            </a:rPr>
            <a:t>.</a:t>
          </a:r>
          <a:endParaRPr lang="en-US" sz="1900" dirty="0">
            <a:latin typeface="Arial" panose="020B0604020202020204" pitchFamily="34" charset="0"/>
            <a:cs typeface="Arial" panose="020B0604020202020204" pitchFamily="34" charset="0"/>
          </a:endParaRPr>
        </a:p>
      </dgm:t>
    </dgm:pt>
    <dgm:pt modelId="{2DCE7FAB-025C-4575-84D8-EDF4A9CAE410}" type="parTrans" cxnId="{DF633B04-7C4C-48E3-883E-EB2FA23B2E22}">
      <dgm:prSet/>
      <dgm:spPr/>
      <dgm:t>
        <a:bodyPr/>
        <a:lstStyle/>
        <a:p>
          <a:endParaRPr lang="en-US"/>
        </a:p>
      </dgm:t>
    </dgm:pt>
    <dgm:pt modelId="{B5A08232-67A3-42BC-B8AC-7F53ACFDBF59}" type="sibTrans" cxnId="{DF633B04-7C4C-48E3-883E-EB2FA23B2E22}">
      <dgm:prSet/>
      <dgm:spPr/>
      <dgm:t>
        <a:bodyPr/>
        <a:lstStyle/>
        <a:p>
          <a:endParaRPr lang="en-US"/>
        </a:p>
      </dgm:t>
    </dgm:pt>
    <dgm:pt modelId="{3E23EB35-A827-458D-9627-BEC594CFDC24}">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Có chỉ định lọc máu</a:t>
          </a:r>
          <a:r>
            <a:rPr lang="en-US" sz="1900" dirty="0">
              <a:latin typeface="Arial" panose="020B0604020202020204" pitchFamily="34" charset="0"/>
              <a:cs typeface="Arial" panose="020B0604020202020204" pitchFamily="34" charset="0"/>
              <a:sym typeface="+mn-ea"/>
            </a:rPr>
            <a:t>.</a:t>
          </a:r>
          <a:endParaRPr lang="en-US" sz="1900" dirty="0">
            <a:latin typeface="Arial" panose="020B0604020202020204" pitchFamily="34" charset="0"/>
            <a:cs typeface="Arial" panose="020B0604020202020204" pitchFamily="34" charset="0"/>
          </a:endParaRPr>
        </a:p>
      </dgm:t>
    </dgm:pt>
    <dgm:pt modelId="{99C18F8B-DA0D-4CA4-A984-C483D8E1029B}" type="parTrans" cxnId="{C62F522B-6ED7-46E8-8B0F-9B9118A465D9}">
      <dgm:prSet/>
      <dgm:spPr/>
      <dgm:t>
        <a:bodyPr/>
        <a:lstStyle/>
        <a:p>
          <a:endParaRPr lang="en-US"/>
        </a:p>
      </dgm:t>
    </dgm:pt>
    <dgm:pt modelId="{2FA8FF64-FD02-4E6F-9944-68242D49E50C}" type="sibTrans" cxnId="{C62F522B-6ED7-46E8-8B0F-9B9118A465D9}">
      <dgm:prSet/>
      <dgm:spPr/>
      <dgm:t>
        <a:bodyPr/>
        <a:lstStyle/>
        <a:p>
          <a:endParaRPr lang="en-US"/>
        </a:p>
      </dgm:t>
    </dgm:pt>
    <dgm:pt modelId="{5788E9A2-BA87-489B-84CB-250A96406F56}">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Trước chuyển đến BV </a:t>
          </a:r>
          <a:r>
            <a:rPr lang="en-US" sz="1900" dirty="0" err="1">
              <a:latin typeface="Arial" panose="020B0604020202020204" pitchFamily="34" charset="0"/>
              <a:cs typeface="Arial" panose="020B0604020202020204" pitchFamily="34" charset="0"/>
              <a:sym typeface="+mn-ea"/>
            </a:rPr>
            <a:t>tuyến</a:t>
          </a:r>
          <a:r>
            <a:rPr lang="en-US" sz="1900" dirty="0">
              <a:latin typeface="Arial" panose="020B0604020202020204" pitchFamily="34" charset="0"/>
              <a:cs typeface="Arial" panose="020B0604020202020204" pitchFamily="34" charset="0"/>
              <a:sym typeface="+mn-ea"/>
            </a:rPr>
            <a:t> </a:t>
          </a:r>
          <a:r>
            <a:rPr lang="en-US" sz="1900" dirty="0" err="1">
              <a:latin typeface="Arial" panose="020B0604020202020204" pitchFamily="34" charset="0"/>
              <a:cs typeface="Arial" panose="020B0604020202020204" pitchFamily="34" charset="0"/>
              <a:sym typeface="+mn-ea"/>
            </a:rPr>
            <a:t>trên</a:t>
          </a:r>
          <a:r>
            <a:rPr lang="en-US" sz="1900" dirty="0">
              <a:latin typeface="Arial" panose="020B0604020202020204" pitchFamily="34" charset="0"/>
              <a:cs typeface="Arial" panose="020B0604020202020204" pitchFamily="34" charset="0"/>
              <a:sym typeface="+mn-ea"/>
            </a:rPr>
            <a:t>.</a:t>
          </a:r>
          <a:endParaRPr lang="en-US" sz="1900" dirty="0">
            <a:latin typeface="Arial" panose="020B0604020202020204" pitchFamily="34" charset="0"/>
            <a:cs typeface="Arial" panose="020B0604020202020204" pitchFamily="34" charset="0"/>
          </a:endParaRPr>
        </a:p>
      </dgm:t>
    </dgm:pt>
    <dgm:pt modelId="{F87D46E3-577F-4474-9D67-7E1E88CF4696}" type="parTrans" cxnId="{504F1FC2-A4AC-4B46-B5EF-AAC4155F05F6}">
      <dgm:prSet/>
      <dgm:spPr/>
      <dgm:t>
        <a:bodyPr/>
        <a:lstStyle/>
        <a:p>
          <a:endParaRPr lang="en-US"/>
        </a:p>
      </dgm:t>
    </dgm:pt>
    <dgm:pt modelId="{9BC501EA-0C73-4451-A630-BB2419CDE693}" type="sibTrans" cxnId="{504F1FC2-A4AC-4B46-B5EF-AAC4155F05F6}">
      <dgm:prSet/>
      <dgm:spPr/>
      <dgm:t>
        <a:bodyPr/>
        <a:lstStyle/>
        <a:p>
          <a:endParaRPr lang="en-US"/>
        </a:p>
      </dgm:t>
    </dgm:pt>
    <dgm:pt modelId="{E98A9373-D921-42C3-A7DD-F222501F6A5C}">
      <dgm:prSet phldr="0" custT="1"/>
      <dgm:spPr/>
      <dgm:t>
        <a:bodyPr vert="horz" wrap="square"/>
        <a:lstStyle/>
        <a:p>
          <a:pPr>
            <a:lnSpc>
              <a:spcPct val="100000"/>
            </a:lnSpc>
            <a:spcBef>
              <a:spcPct val="0"/>
            </a:spcBef>
            <a:spcAft>
              <a:spcPct val="15000"/>
            </a:spcAft>
          </a:pPr>
          <a:r>
            <a:rPr lang="vi-VN" sz="1900" dirty="0">
              <a:latin typeface="Arial" panose="020B0604020202020204" pitchFamily="34" charset="0"/>
              <a:cs typeface="Arial" panose="020B0604020202020204" pitchFamily="34" charset="0"/>
              <a:sym typeface="+mn-ea"/>
            </a:rPr>
            <a:t>Theo ý kiến h/chẩn cần tham vấn tuyến trên. </a:t>
          </a:r>
          <a:endParaRPr lang="en-US" sz="1900" dirty="0">
            <a:latin typeface="Arial" panose="020B0604020202020204" pitchFamily="34" charset="0"/>
            <a:cs typeface="Arial" panose="020B0604020202020204" pitchFamily="34" charset="0"/>
          </a:endParaRPr>
        </a:p>
      </dgm:t>
    </dgm:pt>
    <dgm:pt modelId="{6A39B404-A961-4478-9DD8-E10F583876C1}" type="parTrans" cxnId="{C1CE6E53-BD49-4017-831D-49CAA9A2870B}">
      <dgm:prSet/>
      <dgm:spPr/>
      <dgm:t>
        <a:bodyPr/>
        <a:lstStyle/>
        <a:p>
          <a:endParaRPr lang="en-US"/>
        </a:p>
      </dgm:t>
    </dgm:pt>
    <dgm:pt modelId="{7DA9BE94-2338-45F7-ABEC-44609957C90C}" type="sibTrans" cxnId="{C1CE6E53-BD49-4017-831D-49CAA9A2870B}">
      <dgm:prSet/>
      <dgm:spPr/>
      <dgm:t>
        <a:bodyPr/>
        <a:lstStyle/>
        <a:p>
          <a:endParaRPr lang="en-US"/>
        </a:p>
      </dgm:t>
    </dgm:pt>
    <dgm:pt modelId="{A325507E-4E58-47FE-BC65-05C8C5B93A70}">
      <dgm:prSet phldr="0" custT="1"/>
      <dgm:spPr/>
      <dgm:t>
        <a:bodyPr vert="horz" wrap="square"/>
        <a:lstStyle/>
        <a:p>
          <a:pPr>
            <a:lnSpc>
              <a:spcPct val="100000"/>
            </a:lnSpc>
            <a:spcBef>
              <a:spcPct val="0"/>
            </a:spcBef>
            <a:spcAft>
              <a:spcPct val="15000"/>
            </a:spcAft>
          </a:pPr>
          <a:endParaRPr lang="en-US" sz="1900" dirty="0">
            <a:latin typeface="Arial" panose="020B0604020202020204" pitchFamily="34" charset="0"/>
            <a:cs typeface="Arial" panose="020B0604020202020204" pitchFamily="34" charset="0"/>
          </a:endParaRPr>
        </a:p>
      </dgm:t>
    </dgm:pt>
    <dgm:pt modelId="{0ADF77FE-DEEF-4EED-8D07-1B03F1693620}" type="parTrans" cxnId="{FE7D0CEC-6F29-4593-B1C2-7A259E077AD1}">
      <dgm:prSet/>
      <dgm:spPr/>
      <dgm:t>
        <a:bodyPr/>
        <a:lstStyle/>
        <a:p>
          <a:endParaRPr lang="en-US"/>
        </a:p>
      </dgm:t>
    </dgm:pt>
    <dgm:pt modelId="{07955697-7A6B-455C-88FD-38E4AD687D98}" type="sibTrans" cxnId="{FE7D0CEC-6F29-4593-B1C2-7A259E077AD1}">
      <dgm:prSet/>
      <dgm:spPr/>
      <dgm:t>
        <a:bodyPr/>
        <a:lstStyle/>
        <a:p>
          <a:endParaRPr lang="en-US"/>
        </a:p>
      </dgm:t>
    </dgm:pt>
    <dgm:pt modelId="{7CF2E237-A323-4932-9A99-5C3801C407F7}" type="pres">
      <dgm:prSet presAssocID="{49F218E0-E72F-4FB4-B861-C83F0E35F934}" presName="Name0" presStyleCnt="0">
        <dgm:presLayoutVars>
          <dgm:dir/>
          <dgm:animLvl val="lvl"/>
          <dgm:resizeHandles val="exact"/>
        </dgm:presLayoutVars>
      </dgm:prSet>
      <dgm:spPr/>
    </dgm:pt>
    <dgm:pt modelId="{600174B3-3EC6-4ED8-9A64-BCC193972B36}" type="pres">
      <dgm:prSet presAssocID="{17264811-B842-45CA-8023-890707C56826}" presName="composite" presStyleCnt="0"/>
      <dgm:spPr/>
    </dgm:pt>
    <dgm:pt modelId="{27C3B081-C62D-4789-ACCC-6B5C4C4AC593}" type="pres">
      <dgm:prSet presAssocID="{17264811-B842-45CA-8023-890707C56826}" presName="parTx" presStyleLbl="alignNode1" presStyleIdx="0" presStyleCnt="2">
        <dgm:presLayoutVars>
          <dgm:chMax val="0"/>
          <dgm:chPref val="0"/>
          <dgm:bulletEnabled val="1"/>
        </dgm:presLayoutVars>
      </dgm:prSet>
      <dgm:spPr/>
    </dgm:pt>
    <dgm:pt modelId="{EF7A3F2B-0DDF-464D-BB82-2FD9B2735E45}" type="pres">
      <dgm:prSet presAssocID="{17264811-B842-45CA-8023-890707C56826}" presName="desTx" presStyleLbl="alignAccFollowNode1" presStyleIdx="0" presStyleCnt="2">
        <dgm:presLayoutVars>
          <dgm:bulletEnabled val="1"/>
        </dgm:presLayoutVars>
      </dgm:prSet>
      <dgm:spPr/>
    </dgm:pt>
    <dgm:pt modelId="{74BFF946-DBE8-4C9C-BE94-FFDC86C27C98}" type="pres">
      <dgm:prSet presAssocID="{ABC69D63-56ED-48ED-9346-231F6A6139BF}" presName="space" presStyleCnt="0"/>
      <dgm:spPr/>
    </dgm:pt>
    <dgm:pt modelId="{F09E7C67-D483-4458-8932-ED733A6AD0BE}" type="pres">
      <dgm:prSet presAssocID="{1E2CC1A7-EE79-4C18-A179-CE42EF3B3F4A}" presName="composite" presStyleCnt="0"/>
      <dgm:spPr/>
    </dgm:pt>
    <dgm:pt modelId="{F8668B23-714E-4127-97FC-1CD6337621BE}" type="pres">
      <dgm:prSet presAssocID="{1E2CC1A7-EE79-4C18-A179-CE42EF3B3F4A}" presName="parTx" presStyleLbl="alignNode1" presStyleIdx="1" presStyleCnt="2">
        <dgm:presLayoutVars>
          <dgm:chMax val="0"/>
          <dgm:chPref val="0"/>
          <dgm:bulletEnabled val="1"/>
        </dgm:presLayoutVars>
      </dgm:prSet>
      <dgm:spPr/>
    </dgm:pt>
    <dgm:pt modelId="{DBD11FAB-8B7F-4F8A-8171-934118D8A205}" type="pres">
      <dgm:prSet presAssocID="{1E2CC1A7-EE79-4C18-A179-CE42EF3B3F4A}" presName="desTx" presStyleLbl="alignAccFollowNode1" presStyleIdx="1" presStyleCnt="2">
        <dgm:presLayoutVars>
          <dgm:bulletEnabled val="1"/>
        </dgm:presLayoutVars>
      </dgm:prSet>
      <dgm:spPr/>
    </dgm:pt>
  </dgm:ptLst>
  <dgm:cxnLst>
    <dgm:cxn modelId="{DF633B04-7C4C-48E3-883E-EB2FA23B2E22}" srcId="{1E2CC1A7-EE79-4C18-A179-CE42EF3B3F4A}" destId="{D672AF99-DF88-44A1-9DBF-34F7F6E03B40}" srcOrd="8" destOrd="0" parTransId="{2DCE7FAB-025C-4575-84D8-EDF4A9CAE410}" sibTransId="{B5A08232-67A3-42BC-B8AC-7F53ACFDBF59}"/>
    <dgm:cxn modelId="{6B5F3D09-910C-4ADE-A87A-A03F9F9EA4DB}" srcId="{1E2CC1A7-EE79-4C18-A179-CE42EF3B3F4A}" destId="{E13DD358-F4DD-4463-80A1-2C6192FC1D80}" srcOrd="5" destOrd="0" parTransId="{1BB22D1C-B1B0-491E-84CF-279C38A349AA}" sibTransId="{882441B5-4722-4AF2-BE60-93D3AABCAE95}"/>
    <dgm:cxn modelId="{6424BF11-884D-429D-8C3F-2FC9DE4614FE}" type="presOf" srcId="{E98A9373-D921-42C3-A7DD-F222501F6A5C}" destId="{DBD11FAB-8B7F-4F8A-8171-934118D8A205}" srcOrd="0" destOrd="11" presId="urn:microsoft.com/office/officeart/2005/8/layout/hList1"/>
    <dgm:cxn modelId="{C7F6A919-D668-4F0E-A049-B2BF2C4AF338}" srcId="{17264811-B842-45CA-8023-890707C56826}" destId="{9FC447FB-5FCA-4909-8DA7-BBEBBA68F081}" srcOrd="11" destOrd="0" parTransId="{D3FB32C1-DF87-4DA4-B8FB-82BC2DF795FC}" sibTransId="{135C603D-8BF5-487F-BC76-22F9A59C1F49}"/>
    <dgm:cxn modelId="{3A18AB1C-1412-44C3-A098-1490849A1B05}" srcId="{17264811-B842-45CA-8023-890707C56826}" destId="{DD188046-23B4-4DB3-BB5D-E2EBECF46933}" srcOrd="6" destOrd="0" parTransId="{0734CAD0-0069-45D7-BC3D-5F12CA0C77B5}" sibTransId="{C9310549-A9C2-492B-9827-FA5EF3330729}"/>
    <dgm:cxn modelId="{51BB5B20-F221-47FB-8DE5-276D6B050E71}" type="presOf" srcId="{9FC447FB-5FCA-4909-8DA7-BBEBBA68F081}" destId="{EF7A3F2B-0DDF-464D-BB82-2FD9B2735E45}" srcOrd="0" destOrd="11" presId="urn:microsoft.com/office/officeart/2005/8/layout/hList1"/>
    <dgm:cxn modelId="{54206C22-1FA0-46D7-B911-E2692105A235}" type="presOf" srcId="{E6AD6C37-4F10-4CE8-A1B7-9A3702DA6F3C}" destId="{DBD11FAB-8B7F-4F8A-8171-934118D8A205}" srcOrd="0" destOrd="2" presId="urn:microsoft.com/office/officeart/2005/8/layout/hList1"/>
    <dgm:cxn modelId="{B05B8F25-D32C-407E-81EE-83C2423804F6}" srcId="{17264811-B842-45CA-8023-890707C56826}" destId="{86FB69B5-19D4-4599-A2C5-E7661A166145}" srcOrd="7" destOrd="0" parTransId="{BC05A65C-6331-4C89-B92E-00EF36930313}" sibTransId="{A4992809-1DA5-4D31-85E2-40030FB89A6D}"/>
    <dgm:cxn modelId="{09FCC125-B168-440A-8D7B-9F087E2C2593}" srcId="{17264811-B842-45CA-8023-890707C56826}" destId="{1332D699-4211-408A-B08E-5861E6C42E9B}" srcOrd="1" destOrd="0" parTransId="{86C52141-DCC0-457A-9A08-F4B83579509F}" sibTransId="{7B79D1CC-7205-4B5D-88E9-D90E91414EA8}"/>
    <dgm:cxn modelId="{FA47472A-3DC2-479C-9C58-E4010496D894}" srcId="{17264811-B842-45CA-8023-890707C56826}" destId="{8183276E-5EED-4063-92FF-E8AEE63B0E49}" srcOrd="3" destOrd="0" parTransId="{2E3C2AE6-A186-4D17-AC8B-BC046C77B2FD}" sibTransId="{5DF0F445-BE2C-41AD-9366-A42840FF0C2B}"/>
    <dgm:cxn modelId="{C62F522B-6ED7-46E8-8B0F-9B9118A465D9}" srcId="{1E2CC1A7-EE79-4C18-A179-CE42EF3B3F4A}" destId="{3E23EB35-A827-458D-9627-BEC594CFDC24}" srcOrd="9" destOrd="0" parTransId="{99C18F8B-DA0D-4CA4-A984-C483D8E1029B}" sibTransId="{2FA8FF64-FD02-4E6F-9944-68242D49E50C}"/>
    <dgm:cxn modelId="{CB77C02D-59B6-4B0A-A8FE-419507DE485B}" type="presOf" srcId="{3A04E1E2-A022-47CE-8997-EF18827AD0A2}" destId="{EF7A3F2B-0DDF-464D-BB82-2FD9B2735E45}" srcOrd="0" destOrd="0" presId="urn:microsoft.com/office/officeart/2005/8/layout/hList1"/>
    <dgm:cxn modelId="{AC4FE233-96BF-4B3A-8C06-AB82CD86DE74}" srcId="{1E2CC1A7-EE79-4C18-A179-CE42EF3B3F4A}" destId="{436806A2-E948-4A8C-A529-504C8DF69113}" srcOrd="4" destOrd="0" parTransId="{904591AF-AB20-44AA-A129-32938FDE0BB1}" sibTransId="{EB38AAA3-2BC6-4E0A-973D-787019C748F1}"/>
    <dgm:cxn modelId="{BAD4023E-5D5C-40CE-A625-7A8DC51A67DA}" type="presOf" srcId="{A9B8B33E-2671-44DD-A9F4-701B887E4520}" destId="{DBD11FAB-8B7F-4F8A-8171-934118D8A205}" srcOrd="0" destOrd="7" presId="urn:microsoft.com/office/officeart/2005/8/layout/hList1"/>
    <dgm:cxn modelId="{FB1B6842-F0A1-4C3B-9358-54BF35C5AF36}" type="presOf" srcId="{17264811-B842-45CA-8023-890707C56826}" destId="{27C3B081-C62D-4789-ACCC-6B5C4C4AC593}" srcOrd="0" destOrd="0" presId="urn:microsoft.com/office/officeart/2005/8/layout/hList1"/>
    <dgm:cxn modelId="{C35E3D46-591B-4FC7-826D-747AA98A1B6B}" type="presOf" srcId="{436806A2-E948-4A8C-A529-504C8DF69113}" destId="{DBD11FAB-8B7F-4F8A-8171-934118D8A205}" srcOrd="0" destOrd="4" presId="urn:microsoft.com/office/officeart/2005/8/layout/hList1"/>
    <dgm:cxn modelId="{04FC7C4C-40E3-4B94-9076-22BF9D780E61}" type="presOf" srcId="{1332D699-4211-408A-B08E-5861E6C42E9B}" destId="{EF7A3F2B-0DDF-464D-BB82-2FD9B2735E45}" srcOrd="0" destOrd="1" presId="urn:microsoft.com/office/officeart/2005/8/layout/hList1"/>
    <dgm:cxn modelId="{2F3BD352-7005-4202-ACB9-438C90164D89}" srcId="{49F218E0-E72F-4FB4-B861-C83F0E35F934}" destId="{17264811-B842-45CA-8023-890707C56826}" srcOrd="0" destOrd="0" parTransId="{A109D010-9885-4F8F-B8E9-E2C717658764}" sibTransId="{ABC69D63-56ED-48ED-9346-231F6A6139BF}"/>
    <dgm:cxn modelId="{C1CE6E53-BD49-4017-831D-49CAA9A2870B}" srcId="{1E2CC1A7-EE79-4C18-A179-CE42EF3B3F4A}" destId="{E98A9373-D921-42C3-A7DD-F222501F6A5C}" srcOrd="11" destOrd="0" parTransId="{6A39B404-A961-4478-9DD8-E10F583876C1}" sibTransId="{7DA9BE94-2338-45F7-ABEC-44609957C90C}"/>
    <dgm:cxn modelId="{03BEED5A-77B5-4943-A093-CFBF9FF7B8FE}" type="presOf" srcId="{49F218E0-E72F-4FB4-B861-C83F0E35F934}" destId="{7CF2E237-A323-4932-9A99-5C3801C407F7}" srcOrd="0" destOrd="0" presId="urn:microsoft.com/office/officeart/2005/8/layout/hList1"/>
    <dgm:cxn modelId="{886C475C-DEA4-4DCF-9FDB-8654FDAB1979}" type="presOf" srcId="{CAACE75D-853E-42C5-A91F-6721AA7EB80A}" destId="{EF7A3F2B-0DDF-464D-BB82-2FD9B2735E45}" srcOrd="0" destOrd="10" presId="urn:microsoft.com/office/officeart/2005/8/layout/hList1"/>
    <dgm:cxn modelId="{52D2025F-8A78-47B7-A2B5-BAFC29E136CE}" type="presOf" srcId="{1E2CC1A7-EE79-4C18-A179-CE42EF3B3F4A}" destId="{F8668B23-714E-4127-97FC-1CD6337621BE}" srcOrd="0" destOrd="0" presId="urn:microsoft.com/office/officeart/2005/8/layout/hList1"/>
    <dgm:cxn modelId="{25BA9D63-A6F1-45C0-A6E8-0DC0C9F7FAA3}" type="presOf" srcId="{FD6E2C3B-5388-46FA-B65E-579DEB317A27}" destId="{EF7A3F2B-0DDF-464D-BB82-2FD9B2735E45}" srcOrd="0" destOrd="2" presId="urn:microsoft.com/office/officeart/2005/8/layout/hList1"/>
    <dgm:cxn modelId="{87FD7964-5088-47F2-A53D-20E8952D199B}" type="presOf" srcId="{0859618F-A905-40BC-96B0-A1B5A9250AA3}" destId="{DBD11FAB-8B7F-4F8A-8171-934118D8A205}" srcOrd="0" destOrd="3" presId="urn:microsoft.com/office/officeart/2005/8/layout/hList1"/>
    <dgm:cxn modelId="{4970006A-3A51-4121-B0CB-406EC9AF02B7}" type="presOf" srcId="{3961CE74-A61B-40AD-A6BE-8166445F68ED}" destId="{DBD11FAB-8B7F-4F8A-8171-934118D8A205}" srcOrd="0" destOrd="1" presId="urn:microsoft.com/office/officeart/2005/8/layout/hList1"/>
    <dgm:cxn modelId="{9B7D2B6C-F9BE-4691-8EFD-4C32F8435A50}" type="presOf" srcId="{DB548603-2B0E-4708-90A7-527B60CA31DB}" destId="{EF7A3F2B-0DDF-464D-BB82-2FD9B2735E45}" srcOrd="0" destOrd="8" presId="urn:microsoft.com/office/officeart/2005/8/layout/hList1"/>
    <dgm:cxn modelId="{C90D3370-05C5-40EA-807F-1FB933DEB58F}" srcId="{1E2CC1A7-EE79-4C18-A179-CE42EF3B3F4A}" destId="{82318325-285D-45BC-B25D-0EDCE2C2D74A}" srcOrd="6" destOrd="0" parTransId="{AE9898CD-82FB-4E37-8D1A-1C430C081857}" sibTransId="{56095F47-AC25-4D96-A432-D9908ED5C04E}"/>
    <dgm:cxn modelId="{FEFA6E72-7EE1-48A9-BFD4-9ED31343C2B3}" srcId="{17264811-B842-45CA-8023-890707C56826}" destId="{CAACE75D-853E-42C5-A91F-6721AA7EB80A}" srcOrd="10" destOrd="0" parTransId="{B02D68B7-8018-42ED-97C7-46708A7EEC37}" sibTransId="{4F94F269-EEF5-41AB-82EC-BA738F98F7F7}"/>
    <dgm:cxn modelId="{FC428574-1D35-4C01-A6B2-588EE49F3548}" srcId="{1E2CC1A7-EE79-4C18-A179-CE42EF3B3F4A}" destId="{A9B8B33E-2671-44DD-A9F4-701B887E4520}" srcOrd="7" destOrd="0" parTransId="{8FA02BD9-54CF-4BD3-93C1-02F541D0C844}" sibTransId="{8C59ED2B-89BA-4EE1-A277-96B6688EE8BC}"/>
    <dgm:cxn modelId="{1A1F957E-69E7-450A-9287-B0EC8A6DFEC7}" srcId="{1E2CC1A7-EE79-4C18-A179-CE42EF3B3F4A}" destId="{99B048AD-4207-4FBF-AC96-32E95F737103}" srcOrd="0" destOrd="0" parTransId="{51D632FF-BB4F-4E18-882E-B48E55588B8F}" sibTransId="{FF53DED4-9E89-47A5-A21C-6C2BA42171BF}"/>
    <dgm:cxn modelId="{B38F0E80-3B31-497A-AE23-E70E0BCCFD0F}" type="presOf" srcId="{99B048AD-4207-4FBF-AC96-32E95F737103}" destId="{DBD11FAB-8B7F-4F8A-8171-934118D8A205}" srcOrd="0" destOrd="0" presId="urn:microsoft.com/office/officeart/2005/8/layout/hList1"/>
    <dgm:cxn modelId="{00C85783-89FE-48D0-ADD6-9A099B34C679}" type="presOf" srcId="{3026612B-46F6-45AE-8199-9264167181D1}" destId="{EF7A3F2B-0DDF-464D-BB82-2FD9B2735E45}" srcOrd="0" destOrd="9" presId="urn:microsoft.com/office/officeart/2005/8/layout/hList1"/>
    <dgm:cxn modelId="{D7D81A87-A43D-4746-9A83-5A1AB1E5155D}" srcId="{17264811-B842-45CA-8023-890707C56826}" destId="{DB548603-2B0E-4708-90A7-527B60CA31DB}" srcOrd="8" destOrd="0" parTransId="{1EB542B6-E51C-4EA6-BAB3-7F254B4A7E9A}" sibTransId="{412A7A72-8F4E-4DA6-BA7B-5F2972718CC4}"/>
    <dgm:cxn modelId="{806D568E-95BE-4939-9EBF-084A8029C331}" srcId="{17264811-B842-45CA-8023-890707C56826}" destId="{BE93A4EA-C580-4BC2-A502-46311B925EA5}" srcOrd="4" destOrd="0" parTransId="{4FC3E037-5EAB-4D6D-AE33-398CC24AD9B8}" sibTransId="{DB4CEA5A-9CA0-4E5F-BBEE-5E87C133CE08}"/>
    <dgm:cxn modelId="{DF66F2A4-8684-4174-81D3-BAB26DBFA0D0}" srcId="{1E2CC1A7-EE79-4C18-A179-CE42EF3B3F4A}" destId="{3961CE74-A61B-40AD-A6BE-8166445F68ED}" srcOrd="1" destOrd="0" parTransId="{593888E1-CAE4-4D8E-8802-4F35D766640E}" sibTransId="{5FA009C2-DC2E-4033-BBD0-72A3449C55C8}"/>
    <dgm:cxn modelId="{4841DFA9-37ED-4162-8547-456FEB1F219B}" srcId="{17264811-B842-45CA-8023-890707C56826}" destId="{3A04E1E2-A022-47CE-8997-EF18827AD0A2}" srcOrd="0" destOrd="0" parTransId="{27D8CDC7-1381-4175-B7BB-6022CF4D82E6}" sibTransId="{6093660C-20EB-4964-87F9-BCEC151AEF5F}"/>
    <dgm:cxn modelId="{4A1860AD-1FD8-4B06-BA5C-CD80D5E3BA35}" type="presOf" srcId="{D672AF99-DF88-44A1-9DBF-34F7F6E03B40}" destId="{DBD11FAB-8B7F-4F8A-8171-934118D8A205}" srcOrd="0" destOrd="8" presId="urn:microsoft.com/office/officeart/2005/8/layout/hList1"/>
    <dgm:cxn modelId="{66AC31B2-09E4-45EA-8781-A9244564A26C}" srcId="{1E2CC1A7-EE79-4C18-A179-CE42EF3B3F4A}" destId="{E6AD6C37-4F10-4CE8-A1B7-9A3702DA6F3C}" srcOrd="2" destOrd="0" parTransId="{5AD15631-14B5-4849-A032-7107B97839CA}" sibTransId="{8C6EAC18-3F6D-438B-96B1-930B6D69F863}"/>
    <dgm:cxn modelId="{8D0EEFB4-6F75-482C-B9D4-A2FC933E9D40}" srcId="{17264811-B842-45CA-8023-890707C56826}" destId="{E319C410-076F-41D5-BC9D-6C7649FEEB76}" srcOrd="12" destOrd="0" parTransId="{5AF38305-34B5-471C-BC3E-1FC4CCF651FE}" sibTransId="{75241648-D97F-47EB-A16C-5C8C409FD0D7}"/>
    <dgm:cxn modelId="{CA79C4B6-B863-4025-88A4-49D41382FBF3}" type="presOf" srcId="{E13DD358-F4DD-4463-80A1-2C6192FC1D80}" destId="{DBD11FAB-8B7F-4F8A-8171-934118D8A205}" srcOrd="0" destOrd="5" presId="urn:microsoft.com/office/officeart/2005/8/layout/hList1"/>
    <dgm:cxn modelId="{CB0801B7-410A-4BE5-B4E0-8DED0355CB43}" type="presOf" srcId="{A325507E-4E58-47FE-BC65-05C8C5B93A70}" destId="{DBD11FAB-8B7F-4F8A-8171-934118D8A205}" srcOrd="0" destOrd="12" presId="urn:microsoft.com/office/officeart/2005/8/layout/hList1"/>
    <dgm:cxn modelId="{504F1FC2-A4AC-4B46-B5EF-AAC4155F05F6}" srcId="{1E2CC1A7-EE79-4C18-A179-CE42EF3B3F4A}" destId="{5788E9A2-BA87-489B-84CB-250A96406F56}" srcOrd="10" destOrd="0" parTransId="{F87D46E3-577F-4474-9D67-7E1E88CF4696}" sibTransId="{9BC501EA-0C73-4451-A630-BB2419CDE693}"/>
    <dgm:cxn modelId="{CFCB47C2-AA1C-4F38-8F5A-182D2730FD42}" type="presOf" srcId="{86FB69B5-19D4-4599-A2C5-E7661A166145}" destId="{EF7A3F2B-0DDF-464D-BB82-2FD9B2735E45}" srcOrd="0" destOrd="7" presId="urn:microsoft.com/office/officeart/2005/8/layout/hList1"/>
    <dgm:cxn modelId="{4726A3C5-58C9-4204-BFEB-E29EBB663221}" type="presOf" srcId="{BE93A4EA-C580-4BC2-A502-46311B925EA5}" destId="{EF7A3F2B-0DDF-464D-BB82-2FD9B2735E45}" srcOrd="0" destOrd="4" presId="urn:microsoft.com/office/officeart/2005/8/layout/hList1"/>
    <dgm:cxn modelId="{BD999EC7-D492-4ADC-949F-66E15C3F4BCD}" srcId="{17264811-B842-45CA-8023-890707C56826}" destId="{8E72866A-1777-4F66-A530-16159BA6E840}" srcOrd="5" destOrd="0" parTransId="{BD4DB97F-C4C7-4FA6-9CC8-FCAE60B83DE2}" sibTransId="{BB136081-3C07-4E7E-9B94-50C0B541421D}"/>
    <dgm:cxn modelId="{DF5875CB-DB02-4FAA-9392-5353987300EB}" srcId="{17264811-B842-45CA-8023-890707C56826}" destId="{3026612B-46F6-45AE-8199-9264167181D1}" srcOrd="9" destOrd="0" parTransId="{BD20F8C4-5D90-42BB-A147-6B14273EE937}" sibTransId="{346C20FA-C344-4177-9A20-3DD260376266}"/>
    <dgm:cxn modelId="{87CED2D9-0856-4EC9-86A9-ACEF47568CB9}" type="presOf" srcId="{8E72866A-1777-4F66-A530-16159BA6E840}" destId="{EF7A3F2B-0DDF-464D-BB82-2FD9B2735E45}" srcOrd="0" destOrd="5" presId="urn:microsoft.com/office/officeart/2005/8/layout/hList1"/>
    <dgm:cxn modelId="{970275DF-6577-48FE-B851-21E939BA0393}" srcId="{1E2CC1A7-EE79-4C18-A179-CE42EF3B3F4A}" destId="{0859618F-A905-40BC-96B0-A1B5A9250AA3}" srcOrd="3" destOrd="0" parTransId="{B6AAEDB4-9B96-4809-8B78-E03DF321784E}" sibTransId="{450D9BCE-AC8E-4A1D-89E6-8FD987FF9086}"/>
    <dgm:cxn modelId="{D54087E0-6A34-4F34-AF25-3680409D26EF}" type="presOf" srcId="{82318325-285D-45BC-B25D-0EDCE2C2D74A}" destId="{DBD11FAB-8B7F-4F8A-8171-934118D8A205}" srcOrd="0" destOrd="6" presId="urn:microsoft.com/office/officeart/2005/8/layout/hList1"/>
    <dgm:cxn modelId="{FE7D0CEC-6F29-4593-B1C2-7A259E077AD1}" srcId="{1E2CC1A7-EE79-4C18-A179-CE42EF3B3F4A}" destId="{A325507E-4E58-47FE-BC65-05C8C5B93A70}" srcOrd="12" destOrd="0" parTransId="{0ADF77FE-DEEF-4EED-8D07-1B03F1693620}" sibTransId="{07955697-7A6B-455C-88FD-38E4AD687D98}"/>
    <dgm:cxn modelId="{78A9B1EF-77F1-4D93-BE46-CFA418E5FA03}" type="presOf" srcId="{E319C410-076F-41D5-BC9D-6C7649FEEB76}" destId="{EF7A3F2B-0DDF-464D-BB82-2FD9B2735E45}" srcOrd="0" destOrd="12" presId="urn:microsoft.com/office/officeart/2005/8/layout/hList1"/>
    <dgm:cxn modelId="{8AD2E0F2-7C55-4C34-AA36-BA15BB32F036}" srcId="{17264811-B842-45CA-8023-890707C56826}" destId="{FD6E2C3B-5388-46FA-B65E-579DEB317A27}" srcOrd="2" destOrd="0" parTransId="{D73C3576-F017-43E9-AD46-081313DB923D}" sibTransId="{9762E779-75C2-45B3-8EFE-F64EE0E59BD7}"/>
    <dgm:cxn modelId="{055664F3-7B93-43BC-B54D-A04EABF82755}" type="presOf" srcId="{5788E9A2-BA87-489B-84CB-250A96406F56}" destId="{DBD11FAB-8B7F-4F8A-8171-934118D8A205}" srcOrd="0" destOrd="10" presId="urn:microsoft.com/office/officeart/2005/8/layout/hList1"/>
    <dgm:cxn modelId="{7F1473F3-AEBC-45A0-88B0-A3FC5940F180}" srcId="{49F218E0-E72F-4FB4-B861-C83F0E35F934}" destId="{1E2CC1A7-EE79-4C18-A179-CE42EF3B3F4A}" srcOrd="1" destOrd="0" parTransId="{4420C36B-7FD0-41F4-845A-9000C47B4900}" sibTransId="{1BAAE311-27E8-4383-9AB4-C15DA1D4E64A}"/>
    <dgm:cxn modelId="{E6A375F7-6033-4AF6-8940-354E913F8D43}" type="presOf" srcId="{DD188046-23B4-4DB3-BB5D-E2EBECF46933}" destId="{EF7A3F2B-0DDF-464D-BB82-2FD9B2735E45}" srcOrd="0" destOrd="6" presId="urn:microsoft.com/office/officeart/2005/8/layout/hList1"/>
    <dgm:cxn modelId="{0776E3F9-2F44-4483-80A9-9F78A156F9A5}" type="presOf" srcId="{8183276E-5EED-4063-92FF-E8AEE63B0E49}" destId="{EF7A3F2B-0DDF-464D-BB82-2FD9B2735E45}" srcOrd="0" destOrd="3" presId="urn:microsoft.com/office/officeart/2005/8/layout/hList1"/>
    <dgm:cxn modelId="{D80D15FC-0975-4204-8F83-6A30FC126AA7}" type="presOf" srcId="{3E23EB35-A827-458D-9627-BEC594CFDC24}" destId="{DBD11FAB-8B7F-4F8A-8171-934118D8A205}" srcOrd="0" destOrd="9" presId="urn:microsoft.com/office/officeart/2005/8/layout/hList1"/>
    <dgm:cxn modelId="{AC123EDD-BF3D-4E08-8081-DCEF3EDE754E}" type="presParOf" srcId="{7CF2E237-A323-4932-9A99-5C3801C407F7}" destId="{600174B3-3EC6-4ED8-9A64-BCC193972B36}" srcOrd="0" destOrd="0" presId="urn:microsoft.com/office/officeart/2005/8/layout/hList1"/>
    <dgm:cxn modelId="{46AD09AA-D4F2-4FE5-97B3-004A5FF7B8A0}" type="presParOf" srcId="{600174B3-3EC6-4ED8-9A64-BCC193972B36}" destId="{27C3B081-C62D-4789-ACCC-6B5C4C4AC593}" srcOrd="0" destOrd="0" presId="urn:microsoft.com/office/officeart/2005/8/layout/hList1"/>
    <dgm:cxn modelId="{8098E8D2-4160-4970-BA96-D16FC4D8DA2F}" type="presParOf" srcId="{600174B3-3EC6-4ED8-9A64-BCC193972B36}" destId="{EF7A3F2B-0DDF-464D-BB82-2FD9B2735E45}" srcOrd="1" destOrd="0" presId="urn:microsoft.com/office/officeart/2005/8/layout/hList1"/>
    <dgm:cxn modelId="{62EF81D0-2AB2-4E96-80CE-F6C62E27D6F3}" type="presParOf" srcId="{7CF2E237-A323-4932-9A99-5C3801C407F7}" destId="{74BFF946-DBE8-4C9C-BE94-FFDC86C27C98}" srcOrd="1" destOrd="0" presId="urn:microsoft.com/office/officeart/2005/8/layout/hList1"/>
    <dgm:cxn modelId="{784ACB2C-8464-4C8E-A3AE-4F70C913033A}" type="presParOf" srcId="{7CF2E237-A323-4932-9A99-5C3801C407F7}" destId="{F09E7C67-D483-4458-8932-ED733A6AD0BE}" srcOrd="2" destOrd="0" presId="urn:microsoft.com/office/officeart/2005/8/layout/hList1"/>
    <dgm:cxn modelId="{D4548342-8693-4D75-829E-E00BB8E02152}" type="presParOf" srcId="{F09E7C67-D483-4458-8932-ED733A6AD0BE}" destId="{F8668B23-714E-4127-97FC-1CD6337621BE}" srcOrd="0" destOrd="0" presId="urn:microsoft.com/office/officeart/2005/8/layout/hList1"/>
    <dgm:cxn modelId="{7D76CECD-391B-47BD-8572-ED8BDCB23969}" type="presParOf" srcId="{F09E7C67-D483-4458-8932-ED733A6AD0BE}" destId="{DBD11FAB-8B7F-4F8A-8171-934118D8A20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B61304-4A0F-4E11-8080-599F9186F6A5}" type="doc">
      <dgm:prSet loTypeId="urn:microsoft.com/office/officeart/2005/8/layout/hProcess4#2" loCatId="process" qsTypeId="urn:microsoft.com/office/officeart/2005/8/quickstyle/simple5#5" qsCatId="simple" csTypeId="urn:microsoft.com/office/officeart/2005/8/colors/colorful1#11" csCatId="accent1" phldr="1"/>
      <dgm:spPr/>
      <dgm:t>
        <a:bodyPr/>
        <a:lstStyle/>
        <a:p>
          <a:endParaRPr lang="en-US"/>
        </a:p>
      </dgm:t>
    </dgm:pt>
    <dgm:pt modelId="{06475F0D-9D1A-4BF5-AEE3-CD3F880BC44A}">
      <dgm:prSet phldrT="[Text]" phldr="0" custT="1"/>
      <dgm:spPr/>
      <dgm:t>
        <a:bodyPr vert="horz" wrap="square"/>
        <a:lstStyle/>
        <a:p>
          <a:pPr>
            <a:lnSpc>
              <a:spcPct val="100000"/>
            </a:lnSpc>
            <a:spcBef>
              <a:spcPct val="0"/>
            </a:spcBef>
            <a:spcAft>
              <a:spcPct val="35000"/>
            </a:spcAft>
          </a:pPr>
          <a:r>
            <a:rPr lang="vi-VN" altLang="en-US" sz="2800" b="1">
              <a:latin typeface="Arial" panose="020B0604020202020204" pitchFamily="34" charset="0"/>
              <a:cs typeface="Arial" panose="020B0604020202020204" pitchFamily="34" charset="0"/>
            </a:rPr>
            <a:t> 2011</a:t>
          </a:r>
        </a:p>
      </dgm:t>
    </dgm:pt>
    <dgm:pt modelId="{E99562FF-418F-46D1-8F86-E0992ED7BA8E}" type="parTrans" cxnId="{FA79814E-6EA5-4B95-8DA7-D6F62874F439}">
      <dgm:prSet/>
      <dgm:spPr/>
      <dgm:t>
        <a:bodyPr/>
        <a:lstStyle/>
        <a:p>
          <a:endParaRPr lang="en-US"/>
        </a:p>
      </dgm:t>
    </dgm:pt>
    <dgm:pt modelId="{4BD710C9-2F9D-441E-B548-A9989C0147D7}" type="sibTrans" cxnId="{FA79814E-6EA5-4B95-8DA7-D6F62874F439}">
      <dgm:prSet/>
      <dgm:spPr/>
      <dgm:t>
        <a:bodyPr/>
        <a:lstStyle/>
        <a:p>
          <a:endParaRPr lang="en-US"/>
        </a:p>
      </dgm:t>
    </dgm:pt>
    <dgm:pt modelId="{FE2A3430-07B7-4AF8-8050-E9E6630C707F}">
      <dgm:prSet phldrT="[Text]" phldr="0" custT="1"/>
      <dgm:spPr/>
      <dgm:t>
        <a:bodyPr vert="horz" wrap="square"/>
        <a:lstStyle/>
        <a:p>
          <a:pPr>
            <a:lnSpc>
              <a:spcPct val="100000"/>
            </a:lnSpc>
            <a:spcBef>
              <a:spcPct val="0"/>
            </a:spcBef>
            <a:spcAft>
              <a:spcPct val="15000"/>
            </a:spcAft>
          </a:pPr>
          <a:endParaRPr lang="vi-VN" altLang="en-US" sz="1800">
            <a:latin typeface="Arial" panose="020B0604020202020204" pitchFamily="34" charset="0"/>
            <a:cs typeface="Arial" panose="020B0604020202020204" pitchFamily="34" charset="0"/>
          </a:endParaRPr>
        </a:p>
      </dgm:t>
    </dgm:pt>
    <dgm:pt modelId="{FB51E315-BC56-4135-BA1D-66E640931F3A}" type="parTrans" cxnId="{3F5D1C88-DC94-44C6-B20B-75550CD5DFBF}">
      <dgm:prSet/>
      <dgm:spPr/>
      <dgm:t>
        <a:bodyPr/>
        <a:lstStyle/>
        <a:p>
          <a:endParaRPr lang="en-US"/>
        </a:p>
      </dgm:t>
    </dgm:pt>
    <dgm:pt modelId="{9ADD2677-777A-4E9D-AE48-B83F0BAD6874}" type="sibTrans" cxnId="{3F5D1C88-DC94-44C6-B20B-75550CD5DFBF}">
      <dgm:prSet/>
      <dgm:spPr/>
      <dgm:t>
        <a:bodyPr/>
        <a:lstStyle/>
        <a:p>
          <a:endParaRPr lang="en-US"/>
        </a:p>
      </dgm:t>
    </dgm:pt>
    <dgm:pt modelId="{D3964C86-2581-4FC8-9C11-6B87B2C9226D}">
      <dgm:prSet phldr="0" custT="1"/>
      <dgm:spPr/>
      <dgm:t>
        <a:bodyPr vert="horz" wrap="square"/>
        <a:lstStyle/>
        <a:p>
          <a:pPr>
            <a:lnSpc>
              <a:spcPct val="100000"/>
            </a:lnSpc>
            <a:spcBef>
              <a:spcPct val="0"/>
            </a:spcBef>
            <a:spcAft>
              <a:spcPct val="15000"/>
            </a:spcAft>
          </a:pPr>
          <a:endParaRPr lang="vi-VN" altLang="en-US" sz="1800">
            <a:latin typeface="Arial" panose="020B0604020202020204" pitchFamily="34" charset="0"/>
            <a:cs typeface="Arial" panose="020B0604020202020204" pitchFamily="34" charset="0"/>
          </a:endParaRPr>
        </a:p>
      </dgm:t>
    </dgm:pt>
    <dgm:pt modelId="{516E949C-75F5-4110-A501-F48C2AD4D1F6}" type="parTrans" cxnId="{F29755E4-9230-47E2-9ECD-CBA547384368}">
      <dgm:prSet/>
      <dgm:spPr/>
      <dgm:t>
        <a:bodyPr/>
        <a:lstStyle/>
        <a:p>
          <a:endParaRPr lang="en-US"/>
        </a:p>
      </dgm:t>
    </dgm:pt>
    <dgm:pt modelId="{E29E1E0C-4812-46B7-8104-221F2743445E}" type="sibTrans" cxnId="{F29755E4-9230-47E2-9ECD-CBA547384368}">
      <dgm:prSet/>
      <dgm:spPr/>
      <dgm:t>
        <a:bodyPr/>
        <a:lstStyle/>
        <a:p>
          <a:endParaRPr lang="en-US"/>
        </a:p>
      </dgm:t>
    </dgm:pt>
    <dgm:pt modelId="{ABA3BBF2-F49F-449E-A26E-3D9F36E281C5}">
      <dgm:prSet phldr="0" custT="1"/>
      <dgm:spPr/>
      <dgm:t>
        <a:bodyPr vert="horz" wrap="square"/>
        <a:lstStyle/>
        <a:p>
          <a:pPr>
            <a:lnSpc>
              <a:spcPct val="100000"/>
            </a:lnSpc>
            <a:spcBef>
              <a:spcPct val="0"/>
            </a:spcBef>
            <a:spcAft>
              <a:spcPct val="15000"/>
            </a:spcAft>
          </a:pPr>
          <a:r>
            <a:rPr lang="vi-VN" altLang="en-US" sz="1800" dirty="0">
              <a:latin typeface="Arial" panose="020B0604020202020204" pitchFamily="34" charset="0"/>
              <a:cs typeface="Arial" panose="020B0604020202020204" pitchFamily="34" charset="0"/>
            </a:rPr>
            <a:t>Hết sốt 2 ngày, tỉnh táo</a:t>
          </a:r>
        </a:p>
      </dgm:t>
    </dgm:pt>
    <dgm:pt modelId="{A47F01AA-5A5E-49A1-BDCE-FCFD463CE787}" type="parTrans" cxnId="{7177BE65-6274-4E83-A41B-12691414D3F3}">
      <dgm:prSet/>
      <dgm:spPr/>
      <dgm:t>
        <a:bodyPr/>
        <a:lstStyle/>
        <a:p>
          <a:endParaRPr lang="en-US"/>
        </a:p>
      </dgm:t>
    </dgm:pt>
    <dgm:pt modelId="{25D6DA4A-29F9-4EC5-8B9D-1B73082F0658}" type="sibTrans" cxnId="{7177BE65-6274-4E83-A41B-12691414D3F3}">
      <dgm:prSet/>
      <dgm:spPr/>
      <dgm:t>
        <a:bodyPr/>
        <a:lstStyle/>
        <a:p>
          <a:endParaRPr lang="en-US"/>
        </a:p>
      </dgm:t>
    </dgm:pt>
    <dgm:pt modelId="{5A842AB8-3E0F-4A2A-8B6D-23B118C3C3F9}">
      <dgm:prSet phldr="0" custT="1"/>
      <dgm:spPr/>
      <dgm:t>
        <a:bodyPr vert="horz" wrap="square"/>
        <a:lstStyle/>
        <a:p>
          <a:pPr>
            <a:lnSpc>
              <a:spcPct val="100000"/>
            </a:lnSpc>
            <a:spcBef>
              <a:spcPct val="0"/>
            </a:spcBef>
            <a:spcAft>
              <a:spcPct val="15000"/>
            </a:spcAft>
          </a:pPr>
          <a:r>
            <a:rPr lang="vi-VN" altLang="en-US" sz="1800">
              <a:latin typeface="Arial" panose="020B0604020202020204" pitchFamily="34" charset="0"/>
              <a:cs typeface="Arial" panose="020B0604020202020204" pitchFamily="34" charset="0"/>
            </a:rPr>
            <a:t>M, HA bình thường</a:t>
          </a:r>
          <a:endParaRPr lang="en-US" sz="1800">
            <a:latin typeface="Arial" panose="020B0604020202020204" pitchFamily="34" charset="0"/>
            <a:cs typeface="Arial" panose="020B0604020202020204" pitchFamily="34" charset="0"/>
          </a:endParaRPr>
        </a:p>
      </dgm:t>
    </dgm:pt>
    <dgm:pt modelId="{68E3BF99-3CD8-4F3B-B12B-FC26DD0D822C}" type="parTrans" cxnId="{A6652273-DD34-407D-BF36-9BB4C8642DF4}">
      <dgm:prSet/>
      <dgm:spPr/>
      <dgm:t>
        <a:bodyPr/>
        <a:lstStyle/>
        <a:p>
          <a:endParaRPr lang="en-US"/>
        </a:p>
      </dgm:t>
    </dgm:pt>
    <dgm:pt modelId="{797C638C-BC85-4F7C-A3E7-336B5B6BA98A}" type="sibTrans" cxnId="{A6652273-DD34-407D-BF36-9BB4C8642DF4}">
      <dgm:prSet/>
      <dgm:spPr/>
      <dgm:t>
        <a:bodyPr/>
        <a:lstStyle/>
        <a:p>
          <a:endParaRPr lang="en-US"/>
        </a:p>
      </dgm:t>
    </dgm:pt>
    <dgm:pt modelId="{715140AB-5400-4EBA-9AD1-88F09EC71A3C}">
      <dgm:prSet phldr="0" custT="1"/>
      <dgm:spPr/>
      <dgm:t>
        <a:bodyPr vert="horz" wrap="square"/>
        <a:lstStyle/>
        <a:p>
          <a:pPr>
            <a:lnSpc>
              <a:spcPct val="100000"/>
            </a:lnSpc>
            <a:spcBef>
              <a:spcPct val="0"/>
            </a:spcBef>
            <a:spcAft>
              <a:spcPct val="15000"/>
            </a:spcAft>
          </a:pPr>
          <a:r>
            <a:rPr lang="vi-VN" altLang="en-US" sz="1800">
              <a:latin typeface="Arial" panose="020B0604020202020204" pitchFamily="34" charset="0"/>
              <a:cs typeface="Arial" panose="020B0604020202020204" pitchFamily="34" charset="0"/>
            </a:rPr>
            <a:t>TC&gt;50.000/mm3</a:t>
          </a:r>
        </a:p>
      </dgm:t>
    </dgm:pt>
    <dgm:pt modelId="{464827C9-0C4A-46FF-A39D-BC2064A1414D}" type="parTrans" cxnId="{5F27CAFB-B99E-439E-8E62-6ED78481C6A0}">
      <dgm:prSet/>
      <dgm:spPr/>
      <dgm:t>
        <a:bodyPr/>
        <a:lstStyle/>
        <a:p>
          <a:endParaRPr lang="en-US"/>
        </a:p>
      </dgm:t>
    </dgm:pt>
    <dgm:pt modelId="{F169588A-D7F5-4D39-9D1A-3CC5B8D11C9E}" type="sibTrans" cxnId="{5F27CAFB-B99E-439E-8E62-6ED78481C6A0}">
      <dgm:prSet/>
      <dgm:spPr/>
      <dgm:t>
        <a:bodyPr/>
        <a:lstStyle/>
        <a:p>
          <a:endParaRPr lang="en-US"/>
        </a:p>
      </dgm:t>
    </dgm:pt>
    <dgm:pt modelId="{C17EA81B-EE8F-4BEA-9D93-831900C89C00}">
      <dgm:prSet phldrT="[Text]" phldr="0" custT="1"/>
      <dgm:spPr/>
      <dgm:t>
        <a:bodyPr vert="horz" wrap="square"/>
        <a:lstStyle/>
        <a:p>
          <a:pPr>
            <a:lnSpc>
              <a:spcPct val="100000"/>
            </a:lnSpc>
            <a:spcBef>
              <a:spcPct val="0"/>
            </a:spcBef>
            <a:spcAft>
              <a:spcPct val="35000"/>
            </a:spcAft>
          </a:pPr>
          <a:r>
            <a:rPr lang="vi-VN" altLang="en-US" sz="2800" b="1">
              <a:latin typeface="Arial" panose="020B0604020202020204" pitchFamily="34" charset="0"/>
              <a:cs typeface="Arial" panose="020B0604020202020204" pitchFamily="34" charset="0"/>
            </a:rPr>
            <a:t> 2019</a:t>
          </a:r>
        </a:p>
      </dgm:t>
    </dgm:pt>
    <dgm:pt modelId="{D73C192A-A373-4ACC-BFC9-76609E41CF4E}" type="parTrans" cxnId="{AF590EF4-9791-42D6-A278-6AB13BAA3494}">
      <dgm:prSet/>
      <dgm:spPr/>
      <dgm:t>
        <a:bodyPr/>
        <a:lstStyle/>
        <a:p>
          <a:endParaRPr lang="en-US"/>
        </a:p>
      </dgm:t>
    </dgm:pt>
    <dgm:pt modelId="{40C2F390-CB3F-4BF4-827D-B8018A5F3BB7}" type="sibTrans" cxnId="{AF590EF4-9791-42D6-A278-6AB13BAA3494}">
      <dgm:prSet/>
      <dgm:spPr/>
      <dgm:t>
        <a:bodyPr/>
        <a:lstStyle/>
        <a:p>
          <a:endParaRPr lang="en-US"/>
        </a:p>
      </dgm:t>
    </dgm:pt>
    <dgm:pt modelId="{2E055442-BDF6-42BD-8A8A-460CDF6F5C5E}">
      <dgm:prSet phldrT="[Text]" phldr="0" custT="1"/>
      <dgm:spPr/>
      <dgm:t>
        <a:bodyPr vert="horz" wrap="square"/>
        <a:lstStyle/>
        <a:p>
          <a:pPr>
            <a:lnSpc>
              <a:spcPct val="100000"/>
            </a:lnSpc>
            <a:spcBef>
              <a:spcPct val="0"/>
            </a:spcBef>
            <a:spcAft>
              <a:spcPct val="15000"/>
            </a:spcAft>
          </a:pPr>
          <a:r>
            <a:rPr lang="vi-VN" altLang="en-US" sz="1600">
              <a:latin typeface="Arial" panose="020B0604020202020204" pitchFamily="34" charset="0"/>
              <a:cs typeface="Arial" panose="020B0604020202020204" pitchFamily="34" charset="0"/>
              <a:sym typeface="+mn-ea"/>
            </a:rPr>
            <a:t>Hết sốt ít nhất 2 N</a:t>
          </a:r>
          <a:endParaRPr lang="en-US" sz="1600">
            <a:latin typeface="Arial" panose="020B0604020202020204" pitchFamily="34" charset="0"/>
            <a:cs typeface="Arial" panose="020B0604020202020204" pitchFamily="34" charset="0"/>
          </a:endParaRPr>
        </a:p>
      </dgm:t>
    </dgm:pt>
    <dgm:pt modelId="{291EBA52-15FB-4985-9632-D5F9BE62ACD1}" type="parTrans" cxnId="{76342E2C-6D2F-45FB-BC4C-6673C3B0BA5E}">
      <dgm:prSet/>
      <dgm:spPr/>
      <dgm:t>
        <a:bodyPr/>
        <a:lstStyle/>
        <a:p>
          <a:endParaRPr lang="en-US"/>
        </a:p>
      </dgm:t>
    </dgm:pt>
    <dgm:pt modelId="{87346316-64F3-4945-9984-33BC77341C9F}" type="sibTrans" cxnId="{76342E2C-6D2F-45FB-BC4C-6673C3B0BA5E}">
      <dgm:prSet/>
      <dgm:spPr/>
      <dgm:t>
        <a:bodyPr/>
        <a:lstStyle/>
        <a:p>
          <a:endParaRPr lang="en-US"/>
        </a:p>
      </dgm:t>
    </dgm:pt>
    <dgm:pt modelId="{3A702A3B-92E6-4511-BD55-F478FE825A6A}">
      <dgm:prSet phldr="0" custT="1"/>
      <dgm:spPr/>
      <dgm:t>
        <a:bodyPr vert="horz" wrap="square"/>
        <a:lstStyle/>
        <a:p>
          <a:pPr>
            <a:lnSpc>
              <a:spcPct val="100000"/>
            </a:lnSpc>
            <a:spcBef>
              <a:spcPct val="0"/>
            </a:spcBef>
            <a:spcAft>
              <a:spcPct val="15000"/>
            </a:spcAft>
          </a:pPr>
          <a:r>
            <a:rPr lang="vi-VN" altLang="en-US" sz="1600">
              <a:latin typeface="Arial" panose="020B0604020202020204" pitchFamily="34" charset="0"/>
              <a:cs typeface="Arial" panose="020B0604020202020204" pitchFamily="34" charset="0"/>
            </a:rPr>
            <a:t>Tỉnh, ăn uống được</a:t>
          </a:r>
        </a:p>
      </dgm:t>
    </dgm:pt>
    <dgm:pt modelId="{73E3CC59-60B7-4804-B91B-DBE31C60158A}" type="parTrans" cxnId="{F6B59B07-9171-4038-BC8F-64E835AE2E4A}">
      <dgm:prSet/>
      <dgm:spPr/>
      <dgm:t>
        <a:bodyPr/>
        <a:lstStyle/>
        <a:p>
          <a:endParaRPr lang="en-US"/>
        </a:p>
      </dgm:t>
    </dgm:pt>
    <dgm:pt modelId="{2DB0FC89-2DDA-4373-A1EB-1F57C66D6362}" type="sibTrans" cxnId="{F6B59B07-9171-4038-BC8F-64E835AE2E4A}">
      <dgm:prSet/>
      <dgm:spPr/>
      <dgm:t>
        <a:bodyPr/>
        <a:lstStyle/>
        <a:p>
          <a:endParaRPr lang="en-US"/>
        </a:p>
      </dgm:t>
    </dgm:pt>
    <dgm:pt modelId="{D93C17DB-90BD-4D51-B7D3-3F362E4A69A1}">
      <dgm:prSet phldr="0" custT="1"/>
      <dgm:spPr/>
      <dgm:t>
        <a:bodyPr vert="horz" wrap="square"/>
        <a:lstStyle/>
        <a:p>
          <a:pPr>
            <a:lnSpc>
              <a:spcPct val="100000"/>
            </a:lnSpc>
            <a:spcBef>
              <a:spcPct val="0"/>
            </a:spcBef>
            <a:spcAft>
              <a:spcPct val="15000"/>
            </a:spcAft>
          </a:pPr>
          <a:r>
            <a:rPr lang="vi-VN" altLang="en-US" sz="1600">
              <a:latin typeface="Arial" panose="020B0604020202020204" pitchFamily="34" charset="0"/>
              <a:cs typeface="Arial" panose="020B0604020202020204" pitchFamily="34" charset="0"/>
            </a:rPr>
            <a:t>M, HA BT,</a:t>
          </a:r>
          <a:r>
            <a:rPr lang="vi-VN" altLang="en-US" sz="1600">
              <a:solidFill>
                <a:srgbClr val="FF0000"/>
              </a:solidFill>
              <a:latin typeface="Arial" panose="020B0604020202020204" pitchFamily="34" charset="0"/>
              <a:cs typeface="Arial" panose="020B0604020202020204" pitchFamily="34" charset="0"/>
            </a:rPr>
            <a:t> không khó thở, không XH tiến triển</a:t>
          </a:r>
        </a:p>
      </dgm:t>
    </dgm:pt>
    <dgm:pt modelId="{5BEB7BD2-2980-4C6D-9BC8-367868963BD9}" type="parTrans" cxnId="{00758868-2F9C-4270-A29E-59B14CB2374C}">
      <dgm:prSet/>
      <dgm:spPr/>
      <dgm:t>
        <a:bodyPr/>
        <a:lstStyle/>
        <a:p>
          <a:endParaRPr lang="en-US"/>
        </a:p>
      </dgm:t>
    </dgm:pt>
    <dgm:pt modelId="{8C0357BD-F1CA-465E-A7C9-3BB46A5846CC}" type="sibTrans" cxnId="{00758868-2F9C-4270-A29E-59B14CB2374C}">
      <dgm:prSet/>
      <dgm:spPr/>
      <dgm:t>
        <a:bodyPr/>
        <a:lstStyle/>
        <a:p>
          <a:endParaRPr lang="en-US"/>
        </a:p>
      </dgm:t>
    </dgm:pt>
    <dgm:pt modelId="{7A8566A2-D2EC-4EE0-AD1B-A3E4AFAD1CC4}">
      <dgm:prSet phldr="0" custT="1"/>
      <dgm:spPr/>
      <dgm:t>
        <a:bodyPr vert="horz" wrap="square"/>
        <a:lstStyle/>
        <a:p>
          <a:pPr>
            <a:lnSpc>
              <a:spcPct val="100000"/>
            </a:lnSpc>
            <a:spcBef>
              <a:spcPct val="0"/>
            </a:spcBef>
            <a:spcAft>
              <a:spcPct val="15000"/>
            </a:spcAft>
          </a:pPr>
          <a:r>
            <a:rPr lang="vi-VN" altLang="en-US" sz="1600">
              <a:solidFill>
                <a:srgbClr val="FF0000"/>
              </a:solidFill>
              <a:latin typeface="Arial" panose="020B0604020202020204" pitchFamily="34" charset="0"/>
              <a:cs typeface="Arial" panose="020B0604020202020204" pitchFamily="34" charset="0"/>
            </a:rPr>
            <a:t>AST, ALT &lt; 400 U/L</a:t>
          </a:r>
        </a:p>
      </dgm:t>
    </dgm:pt>
    <dgm:pt modelId="{D57DE973-223A-4992-AC82-27054577B13D}" type="parTrans" cxnId="{2C3E0011-C07D-429E-9199-1521AE78E918}">
      <dgm:prSet/>
      <dgm:spPr/>
      <dgm:t>
        <a:bodyPr/>
        <a:lstStyle/>
        <a:p>
          <a:endParaRPr lang="en-US"/>
        </a:p>
      </dgm:t>
    </dgm:pt>
    <dgm:pt modelId="{4C857ADA-62F7-4662-B50C-DF036A3E5710}" type="sibTrans" cxnId="{2C3E0011-C07D-429E-9199-1521AE78E918}">
      <dgm:prSet/>
      <dgm:spPr/>
      <dgm:t>
        <a:bodyPr/>
        <a:lstStyle/>
        <a:p>
          <a:endParaRPr lang="en-US"/>
        </a:p>
      </dgm:t>
    </dgm:pt>
    <dgm:pt modelId="{089BDE64-76C3-43B8-AC99-9F423A80BD07}">
      <dgm:prSet phldr="0" custT="1"/>
      <dgm:spPr/>
      <dgm:t>
        <a:bodyPr vert="horz" wrap="square"/>
        <a:lstStyle/>
        <a:p>
          <a:pPr>
            <a:lnSpc>
              <a:spcPct val="100000"/>
            </a:lnSpc>
            <a:spcBef>
              <a:spcPct val="0"/>
            </a:spcBef>
            <a:spcAft>
              <a:spcPct val="15000"/>
            </a:spcAft>
          </a:pPr>
          <a:r>
            <a:rPr lang="vi-VN" altLang="en-US" sz="1600">
              <a:solidFill>
                <a:srgbClr val="FF0000"/>
              </a:solidFill>
              <a:latin typeface="Arial" panose="020B0604020202020204" pitchFamily="34" charset="0"/>
              <a:cs typeface="Arial" panose="020B0604020202020204" pitchFamily="34" charset="0"/>
            </a:rPr>
            <a:t>Hct về BT, TC khuynh hướng hồi phục &gt; 50.000/mm3</a:t>
          </a:r>
        </a:p>
      </dgm:t>
    </dgm:pt>
    <dgm:pt modelId="{59C521DA-2FB2-4FDE-9988-CD82FCEB3A39}" type="parTrans" cxnId="{EE5CD721-E9E4-4483-8F15-26ECBEA2B069}">
      <dgm:prSet/>
      <dgm:spPr/>
      <dgm:t>
        <a:bodyPr/>
        <a:lstStyle/>
        <a:p>
          <a:endParaRPr lang="en-US"/>
        </a:p>
      </dgm:t>
    </dgm:pt>
    <dgm:pt modelId="{F4AADD12-8B35-420B-BCDC-087EE6EA598C}" type="sibTrans" cxnId="{EE5CD721-E9E4-4483-8F15-26ECBEA2B069}">
      <dgm:prSet/>
      <dgm:spPr/>
      <dgm:t>
        <a:bodyPr/>
        <a:lstStyle/>
        <a:p>
          <a:endParaRPr lang="en-US"/>
        </a:p>
      </dgm:t>
    </dgm:pt>
    <dgm:pt modelId="{7894115B-AABB-46F2-A52E-C27597016790}" type="pres">
      <dgm:prSet presAssocID="{B3B61304-4A0F-4E11-8080-599F9186F6A5}" presName="Name0" presStyleCnt="0">
        <dgm:presLayoutVars>
          <dgm:dir/>
          <dgm:animLvl val="lvl"/>
          <dgm:resizeHandles val="exact"/>
        </dgm:presLayoutVars>
      </dgm:prSet>
      <dgm:spPr/>
    </dgm:pt>
    <dgm:pt modelId="{56D916F2-6768-419D-835D-0E92CC7C803C}" type="pres">
      <dgm:prSet presAssocID="{B3B61304-4A0F-4E11-8080-599F9186F6A5}" presName="tSp" presStyleCnt="0"/>
      <dgm:spPr/>
    </dgm:pt>
    <dgm:pt modelId="{ECD0F423-0D40-44D8-AF71-D97C3F9DF26B}" type="pres">
      <dgm:prSet presAssocID="{B3B61304-4A0F-4E11-8080-599F9186F6A5}" presName="bSp" presStyleCnt="0"/>
      <dgm:spPr/>
    </dgm:pt>
    <dgm:pt modelId="{77157E72-C09D-4CF2-AEC0-0324FBF39226}" type="pres">
      <dgm:prSet presAssocID="{B3B61304-4A0F-4E11-8080-599F9186F6A5}" presName="process" presStyleCnt="0"/>
      <dgm:spPr/>
    </dgm:pt>
    <dgm:pt modelId="{29C62E5B-77E6-4FD6-95C8-E16514EA592F}" type="pres">
      <dgm:prSet presAssocID="{06475F0D-9D1A-4BF5-AEE3-CD3F880BC44A}" presName="composite1" presStyleCnt="0"/>
      <dgm:spPr/>
    </dgm:pt>
    <dgm:pt modelId="{24BEEBBD-4900-44F6-A6F9-3F722A9F3012}" type="pres">
      <dgm:prSet presAssocID="{06475F0D-9D1A-4BF5-AEE3-CD3F880BC44A}" presName="dummyNode1" presStyleLbl="node1" presStyleIdx="0" presStyleCnt="2"/>
      <dgm:spPr/>
    </dgm:pt>
    <dgm:pt modelId="{EA4C33C9-9B7B-4236-9D97-1954A4D46745}" type="pres">
      <dgm:prSet presAssocID="{06475F0D-9D1A-4BF5-AEE3-CD3F880BC44A}" presName="childNode1" presStyleLbl="bgAcc1" presStyleIdx="0" presStyleCnt="2">
        <dgm:presLayoutVars>
          <dgm:bulletEnabled val="1"/>
        </dgm:presLayoutVars>
      </dgm:prSet>
      <dgm:spPr/>
    </dgm:pt>
    <dgm:pt modelId="{1E8A37B1-D464-40AA-8171-F21D027B523A}" type="pres">
      <dgm:prSet presAssocID="{06475F0D-9D1A-4BF5-AEE3-CD3F880BC44A}" presName="childNode1tx" presStyleLbl="bgAcc1" presStyleIdx="0" presStyleCnt="2">
        <dgm:presLayoutVars>
          <dgm:bulletEnabled val="1"/>
        </dgm:presLayoutVars>
      </dgm:prSet>
      <dgm:spPr/>
    </dgm:pt>
    <dgm:pt modelId="{50F89035-D090-4CAD-827E-5FE864D0CC7D}" type="pres">
      <dgm:prSet presAssocID="{06475F0D-9D1A-4BF5-AEE3-CD3F880BC44A}" presName="parentNode1" presStyleLbl="node1" presStyleIdx="0" presStyleCnt="2">
        <dgm:presLayoutVars>
          <dgm:chMax val="1"/>
          <dgm:bulletEnabled val="1"/>
        </dgm:presLayoutVars>
      </dgm:prSet>
      <dgm:spPr/>
    </dgm:pt>
    <dgm:pt modelId="{920CA769-40FC-4401-A1E0-FD4D856E9B21}" type="pres">
      <dgm:prSet presAssocID="{06475F0D-9D1A-4BF5-AEE3-CD3F880BC44A}" presName="connSite1" presStyleCnt="0"/>
      <dgm:spPr/>
    </dgm:pt>
    <dgm:pt modelId="{B871E909-CC84-4270-8398-F5F049AEA932}" type="pres">
      <dgm:prSet presAssocID="{4BD710C9-2F9D-441E-B548-A9989C0147D7}" presName="Name9" presStyleLbl="sibTrans2D1" presStyleIdx="0" presStyleCnt="1"/>
      <dgm:spPr/>
    </dgm:pt>
    <dgm:pt modelId="{5381038C-A52C-40F2-AE25-892F98A4F272}" type="pres">
      <dgm:prSet presAssocID="{C17EA81B-EE8F-4BEA-9D93-831900C89C00}" presName="composite2" presStyleCnt="0"/>
      <dgm:spPr/>
    </dgm:pt>
    <dgm:pt modelId="{8C60EF28-DEE2-471E-9110-F1DE84254762}" type="pres">
      <dgm:prSet presAssocID="{C17EA81B-EE8F-4BEA-9D93-831900C89C00}" presName="dummyNode2" presStyleLbl="node1" presStyleIdx="0" presStyleCnt="2"/>
      <dgm:spPr/>
    </dgm:pt>
    <dgm:pt modelId="{8C4A7715-D8F8-4D2B-94CE-98F25CB35172}" type="pres">
      <dgm:prSet presAssocID="{C17EA81B-EE8F-4BEA-9D93-831900C89C00}" presName="childNode2" presStyleLbl="bgAcc1" presStyleIdx="1" presStyleCnt="2">
        <dgm:presLayoutVars>
          <dgm:bulletEnabled val="1"/>
        </dgm:presLayoutVars>
      </dgm:prSet>
      <dgm:spPr/>
    </dgm:pt>
    <dgm:pt modelId="{E6E63E6B-9802-4903-9CE3-5D4A716AEA02}" type="pres">
      <dgm:prSet presAssocID="{C17EA81B-EE8F-4BEA-9D93-831900C89C00}" presName="childNode2tx" presStyleLbl="bgAcc1" presStyleIdx="1" presStyleCnt="2">
        <dgm:presLayoutVars>
          <dgm:bulletEnabled val="1"/>
        </dgm:presLayoutVars>
      </dgm:prSet>
      <dgm:spPr/>
    </dgm:pt>
    <dgm:pt modelId="{D48BF050-6660-4D4F-AF7C-757C782402D6}" type="pres">
      <dgm:prSet presAssocID="{C17EA81B-EE8F-4BEA-9D93-831900C89C00}" presName="parentNode2" presStyleLbl="node1" presStyleIdx="1" presStyleCnt="2">
        <dgm:presLayoutVars>
          <dgm:chMax val="0"/>
          <dgm:bulletEnabled val="1"/>
        </dgm:presLayoutVars>
      </dgm:prSet>
      <dgm:spPr/>
    </dgm:pt>
    <dgm:pt modelId="{0D59B193-1E3C-4187-9E9F-A2912DCADAC6}" type="pres">
      <dgm:prSet presAssocID="{C17EA81B-EE8F-4BEA-9D93-831900C89C00}" presName="connSite2" presStyleCnt="0"/>
      <dgm:spPr/>
    </dgm:pt>
  </dgm:ptLst>
  <dgm:cxnLst>
    <dgm:cxn modelId="{836C3407-09FB-4694-8378-09660EA133BE}" type="presOf" srcId="{B3B61304-4A0F-4E11-8080-599F9186F6A5}" destId="{7894115B-AABB-46F2-A52E-C27597016790}" srcOrd="0" destOrd="0" presId="urn:microsoft.com/office/officeart/2005/8/layout/hProcess4#2"/>
    <dgm:cxn modelId="{F6B59B07-9171-4038-BC8F-64E835AE2E4A}" srcId="{C17EA81B-EE8F-4BEA-9D93-831900C89C00}" destId="{3A702A3B-92E6-4511-BD55-F478FE825A6A}" srcOrd="1" destOrd="0" parTransId="{73E3CC59-60B7-4804-B91B-DBE31C60158A}" sibTransId="{2DB0FC89-2DDA-4373-A1EB-1F57C66D6362}"/>
    <dgm:cxn modelId="{FB8DD108-A7EE-49CE-B097-9A7408245E71}" type="presOf" srcId="{FE2A3430-07B7-4AF8-8050-E9E6630C707F}" destId="{EA4C33C9-9B7B-4236-9D97-1954A4D46745}" srcOrd="0" destOrd="0" presId="urn:microsoft.com/office/officeart/2005/8/layout/hProcess4#2"/>
    <dgm:cxn modelId="{E84DD30E-E0DC-449F-AFE0-D6A7D668CBC1}" type="presOf" srcId="{089BDE64-76C3-43B8-AC99-9F423A80BD07}" destId="{E6E63E6B-9802-4903-9CE3-5D4A716AEA02}" srcOrd="1" destOrd="4" presId="urn:microsoft.com/office/officeart/2005/8/layout/hProcess4#2"/>
    <dgm:cxn modelId="{2C3E0011-C07D-429E-9199-1521AE78E918}" srcId="{C17EA81B-EE8F-4BEA-9D93-831900C89C00}" destId="{7A8566A2-D2EC-4EE0-AD1B-A3E4AFAD1CC4}" srcOrd="3" destOrd="0" parTransId="{D57DE973-223A-4992-AC82-27054577B13D}" sibTransId="{4C857ADA-62F7-4662-B50C-DF036A3E5710}"/>
    <dgm:cxn modelId="{1F41E411-1679-48B3-83E5-90D6896D345A}" type="presOf" srcId="{3A702A3B-92E6-4511-BD55-F478FE825A6A}" destId="{E6E63E6B-9802-4903-9CE3-5D4A716AEA02}" srcOrd="1" destOrd="1" presId="urn:microsoft.com/office/officeart/2005/8/layout/hProcess4#2"/>
    <dgm:cxn modelId="{AB22BD15-1C2C-4BD0-AD34-52654E14BAAA}" type="presOf" srcId="{715140AB-5400-4EBA-9AD1-88F09EC71A3C}" destId="{EA4C33C9-9B7B-4236-9D97-1954A4D46745}" srcOrd="0" destOrd="4" presId="urn:microsoft.com/office/officeart/2005/8/layout/hProcess4#2"/>
    <dgm:cxn modelId="{EE5CD721-E9E4-4483-8F15-26ECBEA2B069}" srcId="{C17EA81B-EE8F-4BEA-9D93-831900C89C00}" destId="{089BDE64-76C3-43B8-AC99-9F423A80BD07}" srcOrd="4" destOrd="0" parTransId="{59C521DA-2FB2-4FDE-9988-CD82FCEB3A39}" sibTransId="{F4AADD12-8B35-420B-BCDC-087EE6EA598C}"/>
    <dgm:cxn modelId="{D71C4A22-B57E-4641-828B-37CCE0EED5B0}" type="presOf" srcId="{D3964C86-2581-4FC8-9C11-6B87B2C9226D}" destId="{EA4C33C9-9B7B-4236-9D97-1954A4D46745}" srcOrd="0" destOrd="1" presId="urn:microsoft.com/office/officeart/2005/8/layout/hProcess4#2"/>
    <dgm:cxn modelId="{FC265E23-8D50-4CBA-8BBB-ABA46C946AFE}" type="presOf" srcId="{D93C17DB-90BD-4D51-B7D3-3F362E4A69A1}" destId="{E6E63E6B-9802-4903-9CE3-5D4A716AEA02}" srcOrd="1" destOrd="2" presId="urn:microsoft.com/office/officeart/2005/8/layout/hProcess4#2"/>
    <dgm:cxn modelId="{76342E2C-6D2F-45FB-BC4C-6673C3B0BA5E}" srcId="{C17EA81B-EE8F-4BEA-9D93-831900C89C00}" destId="{2E055442-BDF6-42BD-8A8A-460CDF6F5C5E}" srcOrd="0" destOrd="0" parTransId="{291EBA52-15FB-4985-9632-D5F9BE62ACD1}" sibTransId="{87346316-64F3-4945-9984-33BC77341C9F}"/>
    <dgm:cxn modelId="{F86DCF38-B5A3-490E-8E13-A71C613D69C1}" type="presOf" srcId="{5A842AB8-3E0F-4A2A-8B6D-23B118C3C3F9}" destId="{1E8A37B1-D464-40AA-8171-F21D027B523A}" srcOrd="1" destOrd="3" presId="urn:microsoft.com/office/officeart/2005/8/layout/hProcess4#2"/>
    <dgm:cxn modelId="{9E15493C-0985-4936-AF2A-A525AA1EFD80}" type="presOf" srcId="{ABA3BBF2-F49F-449E-A26E-3D9F36E281C5}" destId="{EA4C33C9-9B7B-4236-9D97-1954A4D46745}" srcOrd="0" destOrd="2" presId="urn:microsoft.com/office/officeart/2005/8/layout/hProcess4#2"/>
    <dgm:cxn modelId="{B5FB8A41-AA98-4284-94C6-CFE114FD0EB6}" type="presOf" srcId="{7A8566A2-D2EC-4EE0-AD1B-A3E4AFAD1CC4}" destId="{8C4A7715-D8F8-4D2B-94CE-98F25CB35172}" srcOrd="0" destOrd="3" presId="urn:microsoft.com/office/officeart/2005/8/layout/hProcess4#2"/>
    <dgm:cxn modelId="{FA79814E-6EA5-4B95-8DA7-D6F62874F439}" srcId="{B3B61304-4A0F-4E11-8080-599F9186F6A5}" destId="{06475F0D-9D1A-4BF5-AEE3-CD3F880BC44A}" srcOrd="0" destOrd="0" parTransId="{E99562FF-418F-46D1-8F86-E0992ED7BA8E}" sibTransId="{4BD710C9-2F9D-441E-B548-A9989C0147D7}"/>
    <dgm:cxn modelId="{7177BE65-6274-4E83-A41B-12691414D3F3}" srcId="{06475F0D-9D1A-4BF5-AEE3-CD3F880BC44A}" destId="{ABA3BBF2-F49F-449E-A26E-3D9F36E281C5}" srcOrd="2" destOrd="0" parTransId="{A47F01AA-5A5E-49A1-BDCE-FCFD463CE787}" sibTransId="{25D6DA4A-29F9-4EC5-8B9D-1B73082F0658}"/>
    <dgm:cxn modelId="{00758868-2F9C-4270-A29E-59B14CB2374C}" srcId="{C17EA81B-EE8F-4BEA-9D93-831900C89C00}" destId="{D93C17DB-90BD-4D51-B7D3-3F362E4A69A1}" srcOrd="2" destOrd="0" parTransId="{5BEB7BD2-2980-4C6D-9BC8-367868963BD9}" sibTransId="{8C0357BD-F1CA-465E-A7C9-3BB46A5846CC}"/>
    <dgm:cxn modelId="{27653A71-805F-42A2-BF78-F3EB3D2D29C6}" type="presOf" srcId="{D3964C86-2581-4FC8-9C11-6B87B2C9226D}" destId="{1E8A37B1-D464-40AA-8171-F21D027B523A}" srcOrd="1" destOrd="1" presId="urn:microsoft.com/office/officeart/2005/8/layout/hProcess4#2"/>
    <dgm:cxn modelId="{A6652273-DD34-407D-BF36-9BB4C8642DF4}" srcId="{06475F0D-9D1A-4BF5-AEE3-CD3F880BC44A}" destId="{5A842AB8-3E0F-4A2A-8B6D-23B118C3C3F9}" srcOrd="3" destOrd="0" parTransId="{68E3BF99-3CD8-4F3B-B12B-FC26DD0D822C}" sibTransId="{797C638C-BC85-4F7C-A3E7-336B5B6BA98A}"/>
    <dgm:cxn modelId="{F0CF1782-1C55-4022-ABBE-65030C20416A}" type="presOf" srcId="{4BD710C9-2F9D-441E-B548-A9989C0147D7}" destId="{B871E909-CC84-4270-8398-F5F049AEA932}" srcOrd="0" destOrd="0" presId="urn:microsoft.com/office/officeart/2005/8/layout/hProcess4#2"/>
    <dgm:cxn modelId="{3F5D1C88-DC94-44C6-B20B-75550CD5DFBF}" srcId="{06475F0D-9D1A-4BF5-AEE3-CD3F880BC44A}" destId="{FE2A3430-07B7-4AF8-8050-E9E6630C707F}" srcOrd="0" destOrd="0" parTransId="{FB51E315-BC56-4135-BA1D-66E640931F3A}" sibTransId="{9ADD2677-777A-4E9D-AE48-B83F0BAD6874}"/>
    <dgm:cxn modelId="{DEF23E8C-ED0D-4C0F-BBEB-A75ECF38CC74}" type="presOf" srcId="{715140AB-5400-4EBA-9AD1-88F09EC71A3C}" destId="{1E8A37B1-D464-40AA-8171-F21D027B523A}" srcOrd="1" destOrd="4" presId="urn:microsoft.com/office/officeart/2005/8/layout/hProcess4#2"/>
    <dgm:cxn modelId="{ADA1788D-DFBC-46B0-A9E0-F0C3A91E6F30}" type="presOf" srcId="{06475F0D-9D1A-4BF5-AEE3-CD3F880BC44A}" destId="{50F89035-D090-4CAD-827E-5FE864D0CC7D}" srcOrd="0" destOrd="0" presId="urn:microsoft.com/office/officeart/2005/8/layout/hProcess4#2"/>
    <dgm:cxn modelId="{E7CCF59D-5CB9-4BD5-866F-ECF55AF68AB5}" type="presOf" srcId="{D93C17DB-90BD-4D51-B7D3-3F362E4A69A1}" destId="{8C4A7715-D8F8-4D2B-94CE-98F25CB35172}" srcOrd="0" destOrd="2" presId="urn:microsoft.com/office/officeart/2005/8/layout/hProcess4#2"/>
    <dgm:cxn modelId="{9B38FDAE-07E9-44A3-BC95-947DC0F071AA}" type="presOf" srcId="{FE2A3430-07B7-4AF8-8050-E9E6630C707F}" destId="{1E8A37B1-D464-40AA-8171-F21D027B523A}" srcOrd="1" destOrd="0" presId="urn:microsoft.com/office/officeart/2005/8/layout/hProcess4#2"/>
    <dgm:cxn modelId="{0585C6B4-01B0-4937-88CC-4FA19007448A}" type="presOf" srcId="{5A842AB8-3E0F-4A2A-8B6D-23B118C3C3F9}" destId="{EA4C33C9-9B7B-4236-9D97-1954A4D46745}" srcOrd="0" destOrd="3" presId="urn:microsoft.com/office/officeart/2005/8/layout/hProcess4#2"/>
    <dgm:cxn modelId="{4E6B71C0-A095-4919-A129-35B7FC22925C}" type="presOf" srcId="{C17EA81B-EE8F-4BEA-9D93-831900C89C00}" destId="{D48BF050-6660-4D4F-AF7C-757C782402D6}" srcOrd="0" destOrd="0" presId="urn:microsoft.com/office/officeart/2005/8/layout/hProcess4#2"/>
    <dgm:cxn modelId="{AADAFEC9-7AB4-4460-85AB-EC3C606DA483}" type="presOf" srcId="{2E055442-BDF6-42BD-8A8A-460CDF6F5C5E}" destId="{E6E63E6B-9802-4903-9CE3-5D4A716AEA02}" srcOrd="1" destOrd="0" presId="urn:microsoft.com/office/officeart/2005/8/layout/hProcess4#2"/>
    <dgm:cxn modelId="{503549D0-415F-4387-B1BF-CD586778C345}" type="presOf" srcId="{3A702A3B-92E6-4511-BD55-F478FE825A6A}" destId="{8C4A7715-D8F8-4D2B-94CE-98F25CB35172}" srcOrd="0" destOrd="1" presId="urn:microsoft.com/office/officeart/2005/8/layout/hProcess4#2"/>
    <dgm:cxn modelId="{8DDC5FD2-D154-493D-9961-FB3562EE5F37}" type="presOf" srcId="{ABA3BBF2-F49F-449E-A26E-3D9F36E281C5}" destId="{1E8A37B1-D464-40AA-8171-F21D027B523A}" srcOrd="1" destOrd="2" presId="urn:microsoft.com/office/officeart/2005/8/layout/hProcess4#2"/>
    <dgm:cxn modelId="{33D240DD-779F-4B70-9BEC-434AF5CA30C5}" type="presOf" srcId="{2E055442-BDF6-42BD-8A8A-460CDF6F5C5E}" destId="{8C4A7715-D8F8-4D2B-94CE-98F25CB35172}" srcOrd="0" destOrd="0" presId="urn:microsoft.com/office/officeart/2005/8/layout/hProcess4#2"/>
    <dgm:cxn modelId="{F29755E4-9230-47E2-9ECD-CBA547384368}" srcId="{06475F0D-9D1A-4BF5-AEE3-CD3F880BC44A}" destId="{D3964C86-2581-4FC8-9C11-6B87B2C9226D}" srcOrd="1" destOrd="0" parTransId="{516E949C-75F5-4110-A501-F48C2AD4D1F6}" sibTransId="{E29E1E0C-4812-46B7-8104-221F2743445E}"/>
    <dgm:cxn modelId="{CC74F0E9-9C82-409A-A8AD-7AE475B53AB0}" type="presOf" srcId="{089BDE64-76C3-43B8-AC99-9F423A80BD07}" destId="{8C4A7715-D8F8-4D2B-94CE-98F25CB35172}" srcOrd="0" destOrd="4" presId="urn:microsoft.com/office/officeart/2005/8/layout/hProcess4#2"/>
    <dgm:cxn modelId="{AF590EF4-9791-42D6-A278-6AB13BAA3494}" srcId="{B3B61304-4A0F-4E11-8080-599F9186F6A5}" destId="{C17EA81B-EE8F-4BEA-9D93-831900C89C00}" srcOrd="1" destOrd="0" parTransId="{D73C192A-A373-4ACC-BFC9-76609E41CF4E}" sibTransId="{40C2F390-CB3F-4BF4-827D-B8018A5F3BB7}"/>
    <dgm:cxn modelId="{5F27CAFB-B99E-439E-8E62-6ED78481C6A0}" srcId="{06475F0D-9D1A-4BF5-AEE3-CD3F880BC44A}" destId="{715140AB-5400-4EBA-9AD1-88F09EC71A3C}" srcOrd="4" destOrd="0" parTransId="{464827C9-0C4A-46FF-A39D-BC2064A1414D}" sibTransId="{F169588A-D7F5-4D39-9D1A-3CC5B8D11C9E}"/>
    <dgm:cxn modelId="{47D9DEFF-3619-49BB-920B-327CA9F2DAAB}" type="presOf" srcId="{7A8566A2-D2EC-4EE0-AD1B-A3E4AFAD1CC4}" destId="{E6E63E6B-9802-4903-9CE3-5D4A716AEA02}" srcOrd="1" destOrd="3" presId="urn:microsoft.com/office/officeart/2005/8/layout/hProcess4#2"/>
    <dgm:cxn modelId="{9E779506-300A-45DC-B89F-0BE3EA1DD2E4}" type="presParOf" srcId="{7894115B-AABB-46F2-A52E-C27597016790}" destId="{56D916F2-6768-419D-835D-0E92CC7C803C}" srcOrd="0" destOrd="0" presId="urn:microsoft.com/office/officeart/2005/8/layout/hProcess4#2"/>
    <dgm:cxn modelId="{A54CD7AF-9493-4E64-B960-1665F81F7BF6}" type="presParOf" srcId="{7894115B-AABB-46F2-A52E-C27597016790}" destId="{ECD0F423-0D40-44D8-AF71-D97C3F9DF26B}" srcOrd="1" destOrd="0" presId="urn:microsoft.com/office/officeart/2005/8/layout/hProcess4#2"/>
    <dgm:cxn modelId="{F8EACA93-9D5A-49DB-82DC-39237E47876B}" type="presParOf" srcId="{7894115B-AABB-46F2-A52E-C27597016790}" destId="{77157E72-C09D-4CF2-AEC0-0324FBF39226}" srcOrd="2" destOrd="0" presId="urn:microsoft.com/office/officeart/2005/8/layout/hProcess4#2"/>
    <dgm:cxn modelId="{9E9CE7F0-61C4-405D-8026-42BD1B946FD6}" type="presParOf" srcId="{77157E72-C09D-4CF2-AEC0-0324FBF39226}" destId="{29C62E5B-77E6-4FD6-95C8-E16514EA592F}" srcOrd="0" destOrd="0" presId="urn:microsoft.com/office/officeart/2005/8/layout/hProcess4#2"/>
    <dgm:cxn modelId="{395348D3-F70F-42FD-B8BB-BC4B64287F10}" type="presParOf" srcId="{29C62E5B-77E6-4FD6-95C8-E16514EA592F}" destId="{24BEEBBD-4900-44F6-A6F9-3F722A9F3012}" srcOrd="0" destOrd="0" presId="urn:microsoft.com/office/officeart/2005/8/layout/hProcess4#2"/>
    <dgm:cxn modelId="{5B84CA34-EA18-4DD7-990D-5FC5485E6EA8}" type="presParOf" srcId="{29C62E5B-77E6-4FD6-95C8-E16514EA592F}" destId="{EA4C33C9-9B7B-4236-9D97-1954A4D46745}" srcOrd="1" destOrd="0" presId="urn:microsoft.com/office/officeart/2005/8/layout/hProcess4#2"/>
    <dgm:cxn modelId="{0AF2BA9A-EEF6-4E82-9318-54A503E6BE4A}" type="presParOf" srcId="{29C62E5B-77E6-4FD6-95C8-E16514EA592F}" destId="{1E8A37B1-D464-40AA-8171-F21D027B523A}" srcOrd="2" destOrd="0" presId="urn:microsoft.com/office/officeart/2005/8/layout/hProcess4#2"/>
    <dgm:cxn modelId="{AEB21D7D-FD17-42CE-8E42-4C776228607C}" type="presParOf" srcId="{29C62E5B-77E6-4FD6-95C8-E16514EA592F}" destId="{50F89035-D090-4CAD-827E-5FE864D0CC7D}" srcOrd="3" destOrd="0" presId="urn:microsoft.com/office/officeart/2005/8/layout/hProcess4#2"/>
    <dgm:cxn modelId="{3487D52D-D69C-4D13-9349-39C743D3B686}" type="presParOf" srcId="{29C62E5B-77E6-4FD6-95C8-E16514EA592F}" destId="{920CA769-40FC-4401-A1E0-FD4D856E9B21}" srcOrd="4" destOrd="0" presId="urn:microsoft.com/office/officeart/2005/8/layout/hProcess4#2"/>
    <dgm:cxn modelId="{A4672865-2B4D-4701-BD66-3327A2D44145}" type="presParOf" srcId="{77157E72-C09D-4CF2-AEC0-0324FBF39226}" destId="{B871E909-CC84-4270-8398-F5F049AEA932}" srcOrd="1" destOrd="0" presId="urn:microsoft.com/office/officeart/2005/8/layout/hProcess4#2"/>
    <dgm:cxn modelId="{E850A5D9-E66A-4BC4-B645-233EF1ED8035}" type="presParOf" srcId="{77157E72-C09D-4CF2-AEC0-0324FBF39226}" destId="{5381038C-A52C-40F2-AE25-892F98A4F272}" srcOrd="2" destOrd="0" presId="urn:microsoft.com/office/officeart/2005/8/layout/hProcess4#2"/>
    <dgm:cxn modelId="{D47F71AD-3497-40BB-9C10-1B1B8FBF9ECD}" type="presParOf" srcId="{5381038C-A52C-40F2-AE25-892F98A4F272}" destId="{8C60EF28-DEE2-471E-9110-F1DE84254762}" srcOrd="0" destOrd="0" presId="urn:microsoft.com/office/officeart/2005/8/layout/hProcess4#2"/>
    <dgm:cxn modelId="{DFF3375A-6F2F-4E8C-BF0B-0AFE9800E270}" type="presParOf" srcId="{5381038C-A52C-40F2-AE25-892F98A4F272}" destId="{8C4A7715-D8F8-4D2B-94CE-98F25CB35172}" srcOrd="1" destOrd="0" presId="urn:microsoft.com/office/officeart/2005/8/layout/hProcess4#2"/>
    <dgm:cxn modelId="{A787D96F-B3FD-4FFF-BA62-0E0083E3DACD}" type="presParOf" srcId="{5381038C-A52C-40F2-AE25-892F98A4F272}" destId="{E6E63E6B-9802-4903-9CE3-5D4A716AEA02}" srcOrd="2" destOrd="0" presId="urn:microsoft.com/office/officeart/2005/8/layout/hProcess4#2"/>
    <dgm:cxn modelId="{FD7D193B-715C-457E-BB4C-089D30F96037}" type="presParOf" srcId="{5381038C-A52C-40F2-AE25-892F98A4F272}" destId="{D48BF050-6660-4D4F-AF7C-757C782402D6}" srcOrd="3" destOrd="0" presId="urn:microsoft.com/office/officeart/2005/8/layout/hProcess4#2"/>
    <dgm:cxn modelId="{3E18C98E-C6A3-47E5-97D0-BE8248D31F14}" type="presParOf" srcId="{5381038C-A52C-40F2-AE25-892F98A4F272}" destId="{0D59B193-1E3C-4187-9E9F-A2912DCADAC6}" srcOrd="4" destOrd="0" presId="urn:microsoft.com/office/officeart/2005/8/layout/hProcess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AC4AEC7-D307-4496-9556-F763076BCCCE}" type="doc">
      <dgm:prSet loTypeId="urn:microsoft.com/office/officeart/2005/8/layout/hProcess4#3" loCatId="process" qsTypeId="urn:microsoft.com/office/officeart/2005/8/quickstyle/simple1#8" qsCatId="simple" csTypeId="urn:microsoft.com/office/officeart/2005/8/colors/colorful1#17" csCatId="colorful" phldr="1"/>
      <dgm:spPr/>
      <dgm:t>
        <a:bodyPr/>
        <a:lstStyle/>
        <a:p>
          <a:endParaRPr lang="en-US"/>
        </a:p>
      </dgm:t>
    </dgm:pt>
    <dgm:pt modelId="{467D4413-5815-4326-95FF-3F9BC1C66D49}">
      <dgm:prSet phldrT="[Text]"/>
      <dgm:spPr/>
      <dgm:t>
        <a:bodyPr/>
        <a:lstStyle/>
        <a:p>
          <a:r>
            <a:rPr lang="en-US" dirty="0">
              <a:latin typeface="Arial" panose="020B0604020202020204" pitchFamily="34" charset="0"/>
              <a:cs typeface="Arial" panose="020B0604020202020204" pitchFamily="34" charset="0"/>
            </a:rPr>
            <a:t>TTYT </a:t>
          </a:r>
          <a:r>
            <a:rPr lang="en-US" dirty="0" err="1">
              <a:latin typeface="Arial" panose="020B0604020202020204" pitchFamily="34" charset="0"/>
              <a:cs typeface="Arial" panose="020B0604020202020204" pitchFamily="34" charset="0"/>
            </a:rPr>
            <a:t>xã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phường</a:t>
          </a:r>
          <a:endParaRPr lang="en-US" dirty="0">
            <a:latin typeface="Arial" panose="020B0604020202020204" pitchFamily="34" charset="0"/>
            <a:cs typeface="Arial" panose="020B0604020202020204" pitchFamily="34" charset="0"/>
          </a:endParaRPr>
        </a:p>
      </dgm:t>
    </dgm:pt>
    <dgm:pt modelId="{6438F8EF-DA42-4E98-A050-6805712A3123}" type="parTrans" cxnId="{7201BB62-711E-4E6A-8910-8A21705DC7EC}">
      <dgm:prSet/>
      <dgm:spPr/>
      <dgm:t>
        <a:bodyPr/>
        <a:lstStyle/>
        <a:p>
          <a:endParaRPr lang="en-US"/>
        </a:p>
      </dgm:t>
    </dgm:pt>
    <dgm:pt modelId="{74C08C93-F35E-4669-9C8E-3AB6144F8C85}" type="sibTrans" cxnId="{7201BB62-711E-4E6A-8910-8A21705DC7EC}">
      <dgm:prSet/>
      <dgm:spPr/>
      <dgm:t>
        <a:bodyPr/>
        <a:lstStyle/>
        <a:p>
          <a:endParaRPr lang="en-US"/>
        </a:p>
      </dgm:t>
    </dgm:pt>
    <dgm:pt modelId="{6DF3B5CE-5CA7-4317-A36C-A837B5979CCA}">
      <dgm:prSet phldrT="[Text]" custT="1"/>
      <dgm:spPr/>
      <dgm:t>
        <a:bodyPr/>
        <a:lstStyle/>
        <a:p>
          <a:r>
            <a:rPr lang="en-US" sz="2000" dirty="0">
              <a:latin typeface="Arial" panose="020B0604020202020204" pitchFamily="34" charset="0"/>
              <a:cs typeface="Arial" panose="020B0604020202020204" pitchFamily="34" charset="0"/>
            </a:rPr>
            <a:t>SXHD /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thường</a:t>
          </a:r>
          <a:endParaRPr lang="en-US" sz="2000" dirty="0">
            <a:latin typeface="Arial" panose="020B0604020202020204" pitchFamily="34" charset="0"/>
            <a:cs typeface="Arial" panose="020B0604020202020204" pitchFamily="34" charset="0"/>
          </a:endParaRPr>
        </a:p>
      </dgm:t>
    </dgm:pt>
    <dgm:pt modelId="{B2588126-5FE8-49F4-BD9F-EF484736D147}" type="parTrans" cxnId="{2E39EC4A-A795-485B-A369-8631E142D05E}">
      <dgm:prSet/>
      <dgm:spPr/>
      <dgm:t>
        <a:bodyPr/>
        <a:lstStyle/>
        <a:p>
          <a:endParaRPr lang="en-US"/>
        </a:p>
      </dgm:t>
    </dgm:pt>
    <dgm:pt modelId="{D103389D-BB10-43BA-BEB3-EB96C0FFECDA}" type="sibTrans" cxnId="{2E39EC4A-A795-485B-A369-8631E142D05E}">
      <dgm:prSet/>
      <dgm:spPr/>
      <dgm:t>
        <a:bodyPr/>
        <a:lstStyle/>
        <a:p>
          <a:endParaRPr lang="en-US"/>
        </a:p>
      </dgm:t>
    </dgm:pt>
    <dgm:pt modelId="{A0417E79-55EF-4A48-95AF-59C30BD23A45}">
      <dgm:prSet phldrT="[Text]"/>
      <dgm:spPr/>
      <dgm:t>
        <a:bodyPr/>
        <a:lstStyle/>
        <a:p>
          <a:r>
            <a:rPr lang="en-US" dirty="0">
              <a:latin typeface="Arial" panose="020B0604020202020204" pitchFamily="34" charset="0"/>
              <a:cs typeface="Arial" panose="020B0604020202020204" pitchFamily="34" charset="0"/>
            </a:rPr>
            <a:t>BV </a:t>
          </a:r>
          <a:r>
            <a:rPr lang="en-US" dirty="0" err="1">
              <a:latin typeface="Arial" panose="020B0604020202020204" pitchFamily="34" charset="0"/>
              <a:cs typeface="Arial" panose="020B0604020202020204" pitchFamily="34" charset="0"/>
            </a:rPr>
            <a:t>Quận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Huyện</a:t>
          </a:r>
          <a:endParaRPr lang="en-US" dirty="0">
            <a:latin typeface="Arial" panose="020B0604020202020204" pitchFamily="34" charset="0"/>
            <a:cs typeface="Arial" panose="020B0604020202020204" pitchFamily="34" charset="0"/>
          </a:endParaRPr>
        </a:p>
      </dgm:t>
    </dgm:pt>
    <dgm:pt modelId="{CCE1D90B-FA85-4299-AC53-27ABCB0C18E5}" type="parTrans" cxnId="{E1842366-D770-4D6B-B449-29C0B9667D28}">
      <dgm:prSet/>
      <dgm:spPr/>
      <dgm:t>
        <a:bodyPr/>
        <a:lstStyle/>
        <a:p>
          <a:endParaRPr lang="en-US"/>
        </a:p>
      </dgm:t>
    </dgm:pt>
    <dgm:pt modelId="{1D72D29E-C307-4707-AB68-18886AE770AB}" type="sibTrans" cxnId="{E1842366-D770-4D6B-B449-29C0B9667D28}">
      <dgm:prSet/>
      <dgm:spPr/>
      <dgm:t>
        <a:bodyPr/>
        <a:lstStyle/>
        <a:p>
          <a:endParaRPr lang="en-US"/>
        </a:p>
      </dgm:t>
    </dgm:pt>
    <dgm:pt modelId="{F1F30E15-4C4F-4DDD-BD70-5E7257EAFE0B}">
      <dgm:prSet phldrT="[Text]" custT="1"/>
      <dgm:spPr/>
      <dgm:t>
        <a:bodyPr/>
        <a:lstStyle/>
        <a:p>
          <a:r>
            <a:rPr lang="en-US" sz="1800" dirty="0">
              <a:latin typeface="Arial" panose="020B0604020202020204" pitchFamily="34" charset="0"/>
              <a:cs typeface="Arial" panose="020B0604020202020204" pitchFamily="34" charset="0"/>
            </a:rPr>
            <a:t>SXHD / </a:t>
          </a:r>
          <a:r>
            <a:rPr lang="en-US" sz="1800" dirty="0" err="1">
              <a:latin typeface="Arial" panose="020B0604020202020204" pitchFamily="34" charset="0"/>
              <a:cs typeface="Arial" panose="020B0604020202020204" pitchFamily="34" charset="0"/>
            </a:rPr>
            <a:t>cơ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bệnh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nền</a:t>
          </a:r>
          <a:endParaRPr lang="en-US" sz="1800" dirty="0">
            <a:latin typeface="Arial" panose="020B0604020202020204" pitchFamily="34" charset="0"/>
            <a:cs typeface="Arial" panose="020B0604020202020204" pitchFamily="34" charset="0"/>
          </a:endParaRPr>
        </a:p>
      </dgm:t>
    </dgm:pt>
    <dgm:pt modelId="{B7EDBBA2-8D13-4E5A-A21E-A116E05977E0}" type="parTrans" cxnId="{C745E61E-2D1A-4504-9F04-3114063F14BA}">
      <dgm:prSet/>
      <dgm:spPr/>
      <dgm:t>
        <a:bodyPr/>
        <a:lstStyle/>
        <a:p>
          <a:endParaRPr lang="en-US"/>
        </a:p>
      </dgm:t>
    </dgm:pt>
    <dgm:pt modelId="{A4B4BA96-C3DB-45FB-9381-895183031B4F}" type="sibTrans" cxnId="{C745E61E-2D1A-4504-9F04-3114063F14BA}">
      <dgm:prSet/>
      <dgm:spPr/>
      <dgm:t>
        <a:bodyPr/>
        <a:lstStyle/>
        <a:p>
          <a:endParaRPr lang="en-US"/>
        </a:p>
      </dgm:t>
    </dgm:pt>
    <dgm:pt modelId="{42B867EC-C6AE-40FC-8C95-22033C3E30B3}">
      <dgm:prSet phldrT="[Text]" custT="1"/>
      <dgm:spPr/>
      <dgm:t>
        <a:bodyPr/>
        <a:lstStyle/>
        <a:p>
          <a:r>
            <a:rPr lang="en-US" sz="1800" dirty="0">
              <a:latin typeface="Arial" panose="020B0604020202020204" pitchFamily="34" charset="0"/>
              <a:cs typeface="Arial" panose="020B0604020202020204" pitchFamily="34" charset="0"/>
            </a:rPr>
            <a:t>SXHD </a:t>
          </a:r>
          <a:r>
            <a:rPr lang="en-US" sz="1800" dirty="0" err="1">
              <a:latin typeface="Arial" panose="020B0604020202020204" pitchFamily="34" charset="0"/>
              <a:cs typeface="Arial" panose="020B0604020202020204" pitchFamily="34" charset="0"/>
            </a:rPr>
            <a:t>cảnh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báo</a:t>
          </a:r>
          <a:endParaRPr lang="en-US" sz="1800" dirty="0">
            <a:latin typeface="Arial" panose="020B0604020202020204" pitchFamily="34" charset="0"/>
            <a:cs typeface="Arial" panose="020B0604020202020204" pitchFamily="34" charset="0"/>
          </a:endParaRPr>
        </a:p>
      </dgm:t>
    </dgm:pt>
    <dgm:pt modelId="{F7500DF7-D47D-41AD-AFD2-593EA157652C}" type="parTrans" cxnId="{23F4EC87-A775-4D41-8961-09C803096949}">
      <dgm:prSet/>
      <dgm:spPr/>
      <dgm:t>
        <a:bodyPr/>
        <a:lstStyle/>
        <a:p>
          <a:endParaRPr lang="en-US"/>
        </a:p>
      </dgm:t>
    </dgm:pt>
    <dgm:pt modelId="{316EF891-D774-428D-B8A6-E6D62785B477}" type="sibTrans" cxnId="{23F4EC87-A775-4D41-8961-09C803096949}">
      <dgm:prSet/>
      <dgm:spPr/>
      <dgm:t>
        <a:bodyPr/>
        <a:lstStyle/>
        <a:p>
          <a:endParaRPr lang="en-US"/>
        </a:p>
      </dgm:t>
    </dgm:pt>
    <dgm:pt modelId="{96B7EF34-34EA-4EF1-B1B5-F55642FE04DD}">
      <dgm:prSet phldrT="[Text]"/>
      <dgm:spPr/>
      <dgm:t>
        <a:bodyPr/>
        <a:lstStyle/>
        <a:p>
          <a:r>
            <a:rPr lang="en-US" dirty="0">
              <a:latin typeface="Arial" panose="020B0604020202020204" pitchFamily="34" charset="0"/>
              <a:cs typeface="Arial" panose="020B0604020202020204" pitchFamily="34" charset="0"/>
            </a:rPr>
            <a:t>BV </a:t>
          </a:r>
          <a:r>
            <a:rPr lang="en-US" dirty="0" err="1">
              <a:latin typeface="Arial" panose="020B0604020202020204" pitchFamily="34" charset="0"/>
              <a:cs typeface="Arial" panose="020B0604020202020204" pitchFamily="34" charset="0"/>
            </a:rPr>
            <a:t>Tỉnh</a:t>
          </a:r>
          <a:r>
            <a:rPr lang="en-US" dirty="0">
              <a:latin typeface="Arial" panose="020B0604020202020204" pitchFamily="34" charset="0"/>
              <a:cs typeface="Arial" panose="020B0604020202020204" pitchFamily="34" charset="0"/>
            </a:rPr>
            <a:t>, TW</a:t>
          </a:r>
        </a:p>
      </dgm:t>
    </dgm:pt>
    <dgm:pt modelId="{A7FDE284-23BA-4C2E-B1E5-8A0876241F39}" type="parTrans" cxnId="{319E1A23-686D-4219-8FCB-348DF49DF276}">
      <dgm:prSet/>
      <dgm:spPr/>
      <dgm:t>
        <a:bodyPr/>
        <a:lstStyle/>
        <a:p>
          <a:endParaRPr lang="en-US"/>
        </a:p>
      </dgm:t>
    </dgm:pt>
    <dgm:pt modelId="{9E1BC85B-16FD-4D90-898B-2A2976F258B2}" type="sibTrans" cxnId="{319E1A23-686D-4219-8FCB-348DF49DF276}">
      <dgm:prSet/>
      <dgm:spPr/>
      <dgm:t>
        <a:bodyPr/>
        <a:lstStyle/>
        <a:p>
          <a:endParaRPr lang="en-US"/>
        </a:p>
      </dgm:t>
    </dgm:pt>
    <dgm:pt modelId="{E1E1A87C-4497-44E0-AF03-0C1A2B5313D4}">
      <dgm:prSet phldrT="[Text]" custT="1"/>
      <dgm:spPr/>
      <dgm:t>
        <a:bodyPr/>
        <a:lstStyle/>
        <a:p>
          <a:r>
            <a:rPr lang="en-US" sz="2000" dirty="0">
              <a:latin typeface="Arial" panose="020B0604020202020204" pitchFamily="34" charset="0"/>
              <a:cs typeface="Arial" panose="020B0604020202020204" pitchFamily="34" charset="0"/>
            </a:rPr>
            <a:t>SXHD </a:t>
          </a:r>
          <a:r>
            <a:rPr lang="en-US" sz="2000" dirty="0" err="1">
              <a:latin typeface="Arial" panose="020B0604020202020204" pitchFamily="34" charset="0"/>
              <a:cs typeface="Arial" panose="020B0604020202020204" pitchFamily="34" charset="0"/>
            </a:rPr>
            <a:t>nặng</a:t>
          </a:r>
          <a:endParaRPr lang="en-US" sz="2000" dirty="0">
            <a:latin typeface="Arial" panose="020B0604020202020204" pitchFamily="34" charset="0"/>
            <a:cs typeface="Arial" panose="020B0604020202020204" pitchFamily="34" charset="0"/>
          </a:endParaRPr>
        </a:p>
      </dgm:t>
    </dgm:pt>
    <dgm:pt modelId="{704268DE-AAC4-4C7B-B9C1-EAD2D126BF35}" type="parTrans" cxnId="{EDF7224F-0DFB-4953-A112-F5C01B27F298}">
      <dgm:prSet/>
      <dgm:spPr/>
      <dgm:t>
        <a:bodyPr/>
        <a:lstStyle/>
        <a:p>
          <a:endParaRPr lang="en-US"/>
        </a:p>
      </dgm:t>
    </dgm:pt>
    <dgm:pt modelId="{0201E26A-41A0-4ED0-ABCC-C638DAF37C02}" type="sibTrans" cxnId="{EDF7224F-0DFB-4953-A112-F5C01B27F298}">
      <dgm:prSet/>
      <dgm:spPr/>
      <dgm:t>
        <a:bodyPr/>
        <a:lstStyle/>
        <a:p>
          <a:endParaRPr lang="en-US"/>
        </a:p>
      </dgm:t>
    </dgm:pt>
    <dgm:pt modelId="{86CD7411-A3B0-4632-B34B-09F86724BD3F}">
      <dgm:prSet phldrT="[Text]" custT="1"/>
      <dgm:spPr/>
      <dgm:t>
        <a:bodyPr/>
        <a:lstStyle/>
        <a:p>
          <a:r>
            <a:rPr lang="en-US" sz="1800" dirty="0" err="1">
              <a:latin typeface="Arial" panose="020B0604020202020204" pitchFamily="34" charset="0"/>
              <a:cs typeface="Arial" panose="020B0604020202020204" pitchFamily="34" charset="0"/>
            </a:rPr>
            <a:t>Sốc</a:t>
          </a:r>
          <a:r>
            <a:rPr lang="en-US" sz="1800" dirty="0">
              <a:latin typeface="Arial" panose="020B0604020202020204" pitchFamily="34" charset="0"/>
              <a:cs typeface="Arial" panose="020B0604020202020204" pitchFamily="34" charset="0"/>
            </a:rPr>
            <a:t> SXHD </a:t>
          </a:r>
          <a:r>
            <a:rPr lang="en-US" sz="1800" dirty="0" err="1">
              <a:latin typeface="Arial" panose="020B0604020202020204" pitchFamily="34" charset="0"/>
              <a:cs typeface="Arial" panose="020B0604020202020204" pitchFamily="34" charset="0"/>
            </a:rPr>
            <a:t>lần</a:t>
          </a:r>
          <a:r>
            <a:rPr lang="en-US" sz="1800" dirty="0">
              <a:latin typeface="Arial" panose="020B0604020202020204" pitchFamily="34" charset="0"/>
              <a:cs typeface="Arial" panose="020B0604020202020204" pitchFamily="34" charset="0"/>
            </a:rPr>
            <a:t> 1</a:t>
          </a:r>
        </a:p>
      </dgm:t>
    </dgm:pt>
    <dgm:pt modelId="{72173470-EEE6-4D9B-A992-29A3E6C0C468}" type="parTrans" cxnId="{516796BE-05A0-4CB6-AFDB-B905168A2A63}">
      <dgm:prSet/>
      <dgm:spPr/>
      <dgm:t>
        <a:bodyPr/>
        <a:lstStyle/>
        <a:p>
          <a:endParaRPr lang="en-US"/>
        </a:p>
      </dgm:t>
    </dgm:pt>
    <dgm:pt modelId="{078DF367-65A1-4ED3-BE1D-F23D15B9FC7C}" type="sibTrans" cxnId="{516796BE-05A0-4CB6-AFDB-B905168A2A63}">
      <dgm:prSet/>
      <dgm:spPr/>
      <dgm:t>
        <a:bodyPr/>
        <a:lstStyle/>
        <a:p>
          <a:endParaRPr lang="en-US"/>
        </a:p>
      </dgm:t>
    </dgm:pt>
    <dgm:pt modelId="{FF53EAF5-3BC9-44D2-9707-8B3AB90A97E9}">
      <dgm:prSet custT="1"/>
      <dgm:spPr/>
      <dgm:t>
        <a:bodyPr/>
        <a:lstStyle/>
        <a:p>
          <a:r>
            <a:rPr lang="en-US" sz="2000" dirty="0">
              <a:latin typeface="Arial" panose="020B0604020202020204" pitchFamily="34" charset="0"/>
              <a:cs typeface="Arial" panose="020B0604020202020204" pitchFamily="34" charset="0"/>
            </a:rPr>
            <a:t>SXHD </a:t>
          </a:r>
          <a:r>
            <a:rPr lang="en-US" sz="2000" dirty="0" err="1">
              <a:latin typeface="Arial" panose="020B0604020202020204" pitchFamily="34" charset="0"/>
              <a:cs typeface="Arial" panose="020B0604020202020204" pitchFamily="34" charset="0"/>
            </a:rPr>
            <a:t>tái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sốc</a:t>
          </a:r>
          <a:endParaRPr lang="en-US" sz="2000" dirty="0">
            <a:latin typeface="Arial" panose="020B0604020202020204" pitchFamily="34" charset="0"/>
            <a:cs typeface="Arial" panose="020B0604020202020204" pitchFamily="34" charset="0"/>
          </a:endParaRPr>
        </a:p>
      </dgm:t>
    </dgm:pt>
    <dgm:pt modelId="{7DF636CA-3E31-4F68-BF5A-2D754E6903EA}" type="parTrans" cxnId="{A6ED705E-15D6-41AB-A69C-344CE708B6C3}">
      <dgm:prSet/>
      <dgm:spPr/>
      <dgm:t>
        <a:bodyPr/>
        <a:lstStyle/>
        <a:p>
          <a:endParaRPr lang="en-US"/>
        </a:p>
      </dgm:t>
    </dgm:pt>
    <dgm:pt modelId="{6AB00484-2837-4172-9D6C-B94175580396}" type="sibTrans" cxnId="{A6ED705E-15D6-41AB-A69C-344CE708B6C3}">
      <dgm:prSet/>
      <dgm:spPr/>
      <dgm:t>
        <a:bodyPr/>
        <a:lstStyle/>
        <a:p>
          <a:endParaRPr lang="en-US"/>
        </a:p>
      </dgm:t>
    </dgm:pt>
    <dgm:pt modelId="{F0C12D7C-35F3-452F-90DA-A60B138D3789}">
      <dgm:prSet phldrT="[Text]" custT="1"/>
      <dgm:spPr/>
      <dgm:t>
        <a:bodyPr/>
        <a:lstStyle/>
        <a:p>
          <a:endParaRPr lang="en-US" sz="2000" dirty="0">
            <a:latin typeface="Arial" panose="020B0604020202020204" pitchFamily="34" charset="0"/>
            <a:cs typeface="Arial" panose="020B0604020202020204" pitchFamily="34" charset="0"/>
          </a:endParaRPr>
        </a:p>
      </dgm:t>
    </dgm:pt>
    <dgm:pt modelId="{6FA477F7-607C-485E-B003-B7F23BC240ED}" type="parTrans" cxnId="{E37A3DE8-C207-4F1C-9705-E2605DE514FA}">
      <dgm:prSet/>
      <dgm:spPr/>
      <dgm:t>
        <a:bodyPr/>
        <a:lstStyle/>
        <a:p>
          <a:endParaRPr lang="en-US"/>
        </a:p>
      </dgm:t>
    </dgm:pt>
    <dgm:pt modelId="{4DAB10CB-0E20-4B10-A9FA-0B65DC65D3E4}" type="sibTrans" cxnId="{E37A3DE8-C207-4F1C-9705-E2605DE514FA}">
      <dgm:prSet/>
      <dgm:spPr/>
      <dgm:t>
        <a:bodyPr/>
        <a:lstStyle/>
        <a:p>
          <a:endParaRPr lang="en-US"/>
        </a:p>
      </dgm:t>
    </dgm:pt>
    <dgm:pt modelId="{C333BEAF-8A9C-4092-9BA8-173B25F58E2A}">
      <dgm:prSet phldrT="[Text]" custT="1"/>
      <dgm:spPr/>
      <dgm:t>
        <a:bodyPr/>
        <a:lstStyle/>
        <a:p>
          <a:endParaRPr lang="en-US" sz="2000" dirty="0">
            <a:latin typeface="Arial" panose="020B0604020202020204" pitchFamily="34" charset="0"/>
            <a:cs typeface="Arial" panose="020B0604020202020204" pitchFamily="34" charset="0"/>
          </a:endParaRPr>
        </a:p>
      </dgm:t>
    </dgm:pt>
    <dgm:pt modelId="{77935E3D-4E18-4A11-8605-BBE42CE87E01}" type="parTrans" cxnId="{E9BF85BE-788C-4077-8E5C-8465C8E45118}">
      <dgm:prSet/>
      <dgm:spPr/>
      <dgm:t>
        <a:bodyPr/>
        <a:lstStyle/>
        <a:p>
          <a:endParaRPr lang="en-US"/>
        </a:p>
      </dgm:t>
    </dgm:pt>
    <dgm:pt modelId="{FE29AD32-A82F-470C-A6C1-8F06F050010D}" type="sibTrans" cxnId="{E9BF85BE-788C-4077-8E5C-8465C8E45118}">
      <dgm:prSet/>
      <dgm:spPr/>
      <dgm:t>
        <a:bodyPr/>
        <a:lstStyle/>
        <a:p>
          <a:endParaRPr lang="en-US"/>
        </a:p>
      </dgm:t>
    </dgm:pt>
    <dgm:pt modelId="{3EBC5228-B0F8-46D5-B968-5BCEE380442D}" type="pres">
      <dgm:prSet presAssocID="{4AC4AEC7-D307-4496-9556-F763076BCCCE}" presName="Name0" presStyleCnt="0">
        <dgm:presLayoutVars>
          <dgm:dir/>
          <dgm:animLvl val="lvl"/>
          <dgm:resizeHandles val="exact"/>
        </dgm:presLayoutVars>
      </dgm:prSet>
      <dgm:spPr/>
    </dgm:pt>
    <dgm:pt modelId="{11E3106B-EF69-4CB1-9CBD-37E49C2A551C}" type="pres">
      <dgm:prSet presAssocID="{4AC4AEC7-D307-4496-9556-F763076BCCCE}" presName="tSp" presStyleCnt="0"/>
      <dgm:spPr/>
    </dgm:pt>
    <dgm:pt modelId="{C7FBC0D9-48ED-48F0-B9DC-17BFF0FEC754}" type="pres">
      <dgm:prSet presAssocID="{4AC4AEC7-D307-4496-9556-F763076BCCCE}" presName="bSp" presStyleCnt="0"/>
      <dgm:spPr/>
    </dgm:pt>
    <dgm:pt modelId="{0F436A35-7D3E-4DAA-932F-0CBE444DAE80}" type="pres">
      <dgm:prSet presAssocID="{4AC4AEC7-D307-4496-9556-F763076BCCCE}" presName="process" presStyleCnt="0"/>
      <dgm:spPr/>
    </dgm:pt>
    <dgm:pt modelId="{87B214E6-11AF-40E1-8BD9-BDA7C9CD16D0}" type="pres">
      <dgm:prSet presAssocID="{467D4413-5815-4326-95FF-3F9BC1C66D49}" presName="composite1" presStyleCnt="0"/>
      <dgm:spPr/>
    </dgm:pt>
    <dgm:pt modelId="{4FF404B5-281E-450E-A11D-38CDD0121B86}" type="pres">
      <dgm:prSet presAssocID="{467D4413-5815-4326-95FF-3F9BC1C66D49}" presName="dummyNode1" presStyleLbl="node1" presStyleIdx="0" presStyleCnt="3"/>
      <dgm:spPr/>
    </dgm:pt>
    <dgm:pt modelId="{0D849148-73B7-4AB3-8ABF-B5065B0D03D4}" type="pres">
      <dgm:prSet presAssocID="{467D4413-5815-4326-95FF-3F9BC1C66D49}" presName="childNode1" presStyleLbl="bgAcc1" presStyleIdx="0" presStyleCnt="3">
        <dgm:presLayoutVars>
          <dgm:bulletEnabled val="1"/>
        </dgm:presLayoutVars>
      </dgm:prSet>
      <dgm:spPr/>
    </dgm:pt>
    <dgm:pt modelId="{55532EF6-2C17-4489-A507-529837A02193}" type="pres">
      <dgm:prSet presAssocID="{467D4413-5815-4326-95FF-3F9BC1C66D49}" presName="childNode1tx" presStyleLbl="bgAcc1" presStyleIdx="0" presStyleCnt="3">
        <dgm:presLayoutVars>
          <dgm:bulletEnabled val="1"/>
        </dgm:presLayoutVars>
      </dgm:prSet>
      <dgm:spPr/>
    </dgm:pt>
    <dgm:pt modelId="{8C579436-35CA-40C9-8613-7D281FD39621}" type="pres">
      <dgm:prSet presAssocID="{467D4413-5815-4326-95FF-3F9BC1C66D49}" presName="parentNode1" presStyleLbl="node1" presStyleIdx="0" presStyleCnt="3">
        <dgm:presLayoutVars>
          <dgm:chMax val="1"/>
          <dgm:bulletEnabled val="1"/>
        </dgm:presLayoutVars>
      </dgm:prSet>
      <dgm:spPr/>
    </dgm:pt>
    <dgm:pt modelId="{94930BB8-3B27-40D4-B37A-E3193E46B95F}" type="pres">
      <dgm:prSet presAssocID="{467D4413-5815-4326-95FF-3F9BC1C66D49}" presName="connSite1" presStyleCnt="0"/>
      <dgm:spPr/>
    </dgm:pt>
    <dgm:pt modelId="{AF4860ED-9E60-44A8-8E20-71E650996830}" type="pres">
      <dgm:prSet presAssocID="{74C08C93-F35E-4669-9C8E-3AB6144F8C85}" presName="Name9" presStyleLbl="sibTrans2D1" presStyleIdx="0" presStyleCnt="2"/>
      <dgm:spPr/>
    </dgm:pt>
    <dgm:pt modelId="{D1766168-D27C-4F03-B962-5564DD871950}" type="pres">
      <dgm:prSet presAssocID="{A0417E79-55EF-4A48-95AF-59C30BD23A45}" presName="composite2" presStyleCnt="0"/>
      <dgm:spPr/>
    </dgm:pt>
    <dgm:pt modelId="{F6DE6218-1632-40A7-BC6D-040E7B590B07}" type="pres">
      <dgm:prSet presAssocID="{A0417E79-55EF-4A48-95AF-59C30BD23A45}" presName="dummyNode2" presStyleLbl="node1" presStyleIdx="0" presStyleCnt="3"/>
      <dgm:spPr/>
    </dgm:pt>
    <dgm:pt modelId="{804959CD-86B8-4A18-96D2-1294137C2219}" type="pres">
      <dgm:prSet presAssocID="{A0417E79-55EF-4A48-95AF-59C30BD23A45}" presName="childNode2" presStyleLbl="bgAcc1" presStyleIdx="1" presStyleCnt="3">
        <dgm:presLayoutVars>
          <dgm:bulletEnabled val="1"/>
        </dgm:presLayoutVars>
      </dgm:prSet>
      <dgm:spPr/>
    </dgm:pt>
    <dgm:pt modelId="{20DF4A4F-02C7-4CE5-9BFC-65449CA029F8}" type="pres">
      <dgm:prSet presAssocID="{A0417E79-55EF-4A48-95AF-59C30BD23A45}" presName="childNode2tx" presStyleLbl="bgAcc1" presStyleIdx="1" presStyleCnt="3">
        <dgm:presLayoutVars>
          <dgm:bulletEnabled val="1"/>
        </dgm:presLayoutVars>
      </dgm:prSet>
      <dgm:spPr/>
    </dgm:pt>
    <dgm:pt modelId="{CA29A8D6-EFF3-4AE9-8A62-013D02785FC1}" type="pres">
      <dgm:prSet presAssocID="{A0417E79-55EF-4A48-95AF-59C30BD23A45}" presName="parentNode2" presStyleLbl="node1" presStyleIdx="1" presStyleCnt="3">
        <dgm:presLayoutVars>
          <dgm:chMax val="0"/>
          <dgm:bulletEnabled val="1"/>
        </dgm:presLayoutVars>
      </dgm:prSet>
      <dgm:spPr/>
    </dgm:pt>
    <dgm:pt modelId="{C00284F0-291D-4439-BCE7-6E61B68CE68F}" type="pres">
      <dgm:prSet presAssocID="{A0417E79-55EF-4A48-95AF-59C30BD23A45}" presName="connSite2" presStyleCnt="0"/>
      <dgm:spPr/>
    </dgm:pt>
    <dgm:pt modelId="{A375624D-460D-4B31-9649-61270D7AF6F4}" type="pres">
      <dgm:prSet presAssocID="{1D72D29E-C307-4707-AB68-18886AE770AB}" presName="Name18" presStyleLbl="sibTrans2D1" presStyleIdx="1" presStyleCnt="2"/>
      <dgm:spPr/>
    </dgm:pt>
    <dgm:pt modelId="{FE069201-3747-4BBC-ABAC-EC191677393C}" type="pres">
      <dgm:prSet presAssocID="{96B7EF34-34EA-4EF1-B1B5-F55642FE04DD}" presName="composite1" presStyleCnt="0"/>
      <dgm:spPr/>
    </dgm:pt>
    <dgm:pt modelId="{8CA9B125-2FE0-470D-AC36-5DC65F319DB4}" type="pres">
      <dgm:prSet presAssocID="{96B7EF34-34EA-4EF1-B1B5-F55642FE04DD}" presName="dummyNode1" presStyleLbl="node1" presStyleIdx="1" presStyleCnt="3"/>
      <dgm:spPr/>
    </dgm:pt>
    <dgm:pt modelId="{216059F5-E27A-4642-952B-2FE473401600}" type="pres">
      <dgm:prSet presAssocID="{96B7EF34-34EA-4EF1-B1B5-F55642FE04DD}" presName="childNode1" presStyleLbl="bgAcc1" presStyleIdx="2" presStyleCnt="3">
        <dgm:presLayoutVars>
          <dgm:bulletEnabled val="1"/>
        </dgm:presLayoutVars>
      </dgm:prSet>
      <dgm:spPr/>
    </dgm:pt>
    <dgm:pt modelId="{BF60EDB6-4C90-461D-8150-F6473C845953}" type="pres">
      <dgm:prSet presAssocID="{96B7EF34-34EA-4EF1-B1B5-F55642FE04DD}" presName="childNode1tx" presStyleLbl="bgAcc1" presStyleIdx="2" presStyleCnt="3">
        <dgm:presLayoutVars>
          <dgm:bulletEnabled val="1"/>
        </dgm:presLayoutVars>
      </dgm:prSet>
      <dgm:spPr/>
    </dgm:pt>
    <dgm:pt modelId="{4045506C-BA9F-4E33-9066-A9566E7ED932}" type="pres">
      <dgm:prSet presAssocID="{96B7EF34-34EA-4EF1-B1B5-F55642FE04DD}" presName="parentNode1" presStyleLbl="node1" presStyleIdx="2" presStyleCnt="3">
        <dgm:presLayoutVars>
          <dgm:chMax val="1"/>
          <dgm:bulletEnabled val="1"/>
        </dgm:presLayoutVars>
      </dgm:prSet>
      <dgm:spPr/>
    </dgm:pt>
    <dgm:pt modelId="{5732F2D8-CA6E-47CD-9C1D-00F298603C9D}" type="pres">
      <dgm:prSet presAssocID="{96B7EF34-34EA-4EF1-B1B5-F55642FE04DD}" presName="connSite1" presStyleCnt="0"/>
      <dgm:spPr/>
    </dgm:pt>
  </dgm:ptLst>
  <dgm:cxnLst>
    <dgm:cxn modelId="{1DE1A80F-CB38-4E11-BE4C-ACB3C3CD8F99}" type="presOf" srcId="{96B7EF34-34EA-4EF1-B1B5-F55642FE04DD}" destId="{4045506C-BA9F-4E33-9066-A9566E7ED932}" srcOrd="0" destOrd="0" presId="urn:microsoft.com/office/officeart/2005/8/layout/hProcess4#3"/>
    <dgm:cxn modelId="{E0D65F1A-261A-43E0-9C73-314468799C3C}" type="presOf" srcId="{42B867EC-C6AE-40FC-8C95-22033C3E30B3}" destId="{20DF4A4F-02C7-4CE5-9BFC-65449CA029F8}" srcOrd="1" destOrd="1" presId="urn:microsoft.com/office/officeart/2005/8/layout/hProcess4#3"/>
    <dgm:cxn modelId="{B1E4BC1A-953A-44F2-BA76-0AA2F4B581C2}" type="presOf" srcId="{4AC4AEC7-D307-4496-9556-F763076BCCCE}" destId="{3EBC5228-B0F8-46D5-B968-5BCEE380442D}" srcOrd="0" destOrd="0" presId="urn:microsoft.com/office/officeart/2005/8/layout/hProcess4#3"/>
    <dgm:cxn modelId="{AFA3541C-91D4-4F17-9409-05EC814E415C}" type="presOf" srcId="{6DF3B5CE-5CA7-4317-A36C-A837B5979CCA}" destId="{55532EF6-2C17-4489-A507-529837A02193}" srcOrd="1" destOrd="1" presId="urn:microsoft.com/office/officeart/2005/8/layout/hProcess4#3"/>
    <dgm:cxn modelId="{E1E30F1D-45A3-4756-9AE3-2F0A614AE7B4}" type="presOf" srcId="{42B867EC-C6AE-40FC-8C95-22033C3E30B3}" destId="{804959CD-86B8-4A18-96D2-1294137C2219}" srcOrd="0" destOrd="1" presId="urn:microsoft.com/office/officeart/2005/8/layout/hProcess4#3"/>
    <dgm:cxn modelId="{C745E61E-2D1A-4504-9F04-3114063F14BA}" srcId="{A0417E79-55EF-4A48-95AF-59C30BD23A45}" destId="{F1F30E15-4C4F-4DDD-BD70-5E7257EAFE0B}" srcOrd="0" destOrd="0" parTransId="{B7EDBBA2-8D13-4E5A-A21E-A116E05977E0}" sibTransId="{A4B4BA96-C3DB-45FB-9381-895183031B4F}"/>
    <dgm:cxn modelId="{7BFC6C20-3F74-478C-8C5A-7535F2F52971}" type="presOf" srcId="{FF53EAF5-3BC9-44D2-9707-8B3AB90A97E9}" destId="{BF60EDB6-4C90-461D-8150-F6473C845953}" srcOrd="1" destOrd="2" presId="urn:microsoft.com/office/officeart/2005/8/layout/hProcess4#3"/>
    <dgm:cxn modelId="{ECC9E721-70F3-4FBD-ADFB-CF89DD80E333}" type="presOf" srcId="{F0C12D7C-35F3-452F-90DA-A60B138D3789}" destId="{BF60EDB6-4C90-461D-8150-F6473C845953}" srcOrd="1" destOrd="0" presId="urn:microsoft.com/office/officeart/2005/8/layout/hProcess4#3"/>
    <dgm:cxn modelId="{319E1A23-686D-4219-8FCB-348DF49DF276}" srcId="{4AC4AEC7-D307-4496-9556-F763076BCCCE}" destId="{96B7EF34-34EA-4EF1-B1B5-F55642FE04DD}" srcOrd="2" destOrd="0" parTransId="{A7FDE284-23BA-4C2E-B1E5-8A0876241F39}" sibTransId="{9E1BC85B-16FD-4D90-898B-2A2976F258B2}"/>
    <dgm:cxn modelId="{690E512A-DA52-4A25-A7B9-3525E677F8ED}" type="presOf" srcId="{A0417E79-55EF-4A48-95AF-59C30BD23A45}" destId="{CA29A8D6-EFF3-4AE9-8A62-013D02785FC1}" srcOrd="0" destOrd="0" presId="urn:microsoft.com/office/officeart/2005/8/layout/hProcess4#3"/>
    <dgm:cxn modelId="{2E39EC4A-A795-485B-A369-8631E142D05E}" srcId="{467D4413-5815-4326-95FF-3F9BC1C66D49}" destId="{6DF3B5CE-5CA7-4317-A36C-A837B5979CCA}" srcOrd="1" destOrd="0" parTransId="{B2588126-5FE8-49F4-BD9F-EF484736D147}" sibTransId="{D103389D-BB10-43BA-BEB3-EB96C0FFECDA}"/>
    <dgm:cxn modelId="{EDF7224F-0DFB-4953-A112-F5C01B27F298}" srcId="{96B7EF34-34EA-4EF1-B1B5-F55642FE04DD}" destId="{E1E1A87C-4497-44E0-AF03-0C1A2B5313D4}" srcOrd="1" destOrd="0" parTransId="{704268DE-AAC4-4C7B-B9C1-EAD2D126BF35}" sibTransId="{0201E26A-41A0-4ED0-ABCC-C638DAF37C02}"/>
    <dgm:cxn modelId="{84D3C352-D686-45CB-B665-93802CCDD2D9}" type="presOf" srcId="{C333BEAF-8A9C-4092-9BA8-173B25F58E2A}" destId="{55532EF6-2C17-4489-A507-529837A02193}" srcOrd="1" destOrd="0" presId="urn:microsoft.com/office/officeart/2005/8/layout/hProcess4#3"/>
    <dgm:cxn modelId="{A6ED705E-15D6-41AB-A69C-344CE708B6C3}" srcId="{96B7EF34-34EA-4EF1-B1B5-F55642FE04DD}" destId="{FF53EAF5-3BC9-44D2-9707-8B3AB90A97E9}" srcOrd="2" destOrd="0" parTransId="{7DF636CA-3E31-4F68-BF5A-2D754E6903EA}" sibTransId="{6AB00484-2837-4172-9D6C-B94175580396}"/>
    <dgm:cxn modelId="{7201BB62-711E-4E6A-8910-8A21705DC7EC}" srcId="{4AC4AEC7-D307-4496-9556-F763076BCCCE}" destId="{467D4413-5815-4326-95FF-3F9BC1C66D49}" srcOrd="0" destOrd="0" parTransId="{6438F8EF-DA42-4E98-A050-6805712A3123}" sibTransId="{74C08C93-F35E-4669-9C8E-3AB6144F8C85}"/>
    <dgm:cxn modelId="{E1842366-D770-4D6B-B449-29C0B9667D28}" srcId="{4AC4AEC7-D307-4496-9556-F763076BCCCE}" destId="{A0417E79-55EF-4A48-95AF-59C30BD23A45}" srcOrd="1" destOrd="0" parTransId="{CCE1D90B-FA85-4299-AC53-27ABCB0C18E5}" sibTransId="{1D72D29E-C307-4707-AB68-18886AE770AB}"/>
    <dgm:cxn modelId="{253EC878-D5EA-4D30-9C38-E5FD367FEF10}" type="presOf" srcId="{E1E1A87C-4497-44E0-AF03-0C1A2B5313D4}" destId="{BF60EDB6-4C90-461D-8150-F6473C845953}" srcOrd="1" destOrd="1" presId="urn:microsoft.com/office/officeart/2005/8/layout/hProcess4#3"/>
    <dgm:cxn modelId="{23F4EC87-A775-4D41-8961-09C803096949}" srcId="{A0417E79-55EF-4A48-95AF-59C30BD23A45}" destId="{42B867EC-C6AE-40FC-8C95-22033C3E30B3}" srcOrd="1" destOrd="0" parTransId="{F7500DF7-D47D-41AD-AFD2-593EA157652C}" sibTransId="{316EF891-D774-428D-B8A6-E6D62785B477}"/>
    <dgm:cxn modelId="{9D34DA8C-EA37-4151-8049-513C9243D60B}" type="presOf" srcId="{467D4413-5815-4326-95FF-3F9BC1C66D49}" destId="{8C579436-35CA-40C9-8613-7D281FD39621}" srcOrd="0" destOrd="0" presId="urn:microsoft.com/office/officeart/2005/8/layout/hProcess4#3"/>
    <dgm:cxn modelId="{359044A3-B648-49A5-A2FD-5FAAF8694329}" type="presOf" srcId="{E1E1A87C-4497-44E0-AF03-0C1A2B5313D4}" destId="{216059F5-E27A-4642-952B-2FE473401600}" srcOrd="0" destOrd="1" presId="urn:microsoft.com/office/officeart/2005/8/layout/hProcess4#3"/>
    <dgm:cxn modelId="{EC4B51AA-50B2-4DFF-88EB-84DC9D507A1C}" type="presOf" srcId="{F0C12D7C-35F3-452F-90DA-A60B138D3789}" destId="{216059F5-E27A-4642-952B-2FE473401600}" srcOrd="0" destOrd="0" presId="urn:microsoft.com/office/officeart/2005/8/layout/hProcess4#3"/>
    <dgm:cxn modelId="{D9BB01B1-D386-4E18-A2D8-0700F10ABF33}" type="presOf" srcId="{74C08C93-F35E-4669-9C8E-3AB6144F8C85}" destId="{AF4860ED-9E60-44A8-8E20-71E650996830}" srcOrd="0" destOrd="0" presId="urn:microsoft.com/office/officeart/2005/8/layout/hProcess4#3"/>
    <dgm:cxn modelId="{C7C707B4-7125-4655-A9B4-43C14A42A0B0}" type="presOf" srcId="{C333BEAF-8A9C-4092-9BA8-173B25F58E2A}" destId="{0D849148-73B7-4AB3-8ABF-B5065B0D03D4}" srcOrd="0" destOrd="0" presId="urn:microsoft.com/office/officeart/2005/8/layout/hProcess4#3"/>
    <dgm:cxn modelId="{0F4511B4-86F3-4609-B86C-E205E0D67D8F}" type="presOf" srcId="{FF53EAF5-3BC9-44D2-9707-8B3AB90A97E9}" destId="{216059F5-E27A-4642-952B-2FE473401600}" srcOrd="0" destOrd="2" presId="urn:microsoft.com/office/officeart/2005/8/layout/hProcess4#3"/>
    <dgm:cxn modelId="{E9BF85BE-788C-4077-8E5C-8465C8E45118}" srcId="{467D4413-5815-4326-95FF-3F9BC1C66D49}" destId="{C333BEAF-8A9C-4092-9BA8-173B25F58E2A}" srcOrd="0" destOrd="0" parTransId="{77935E3D-4E18-4A11-8605-BBE42CE87E01}" sibTransId="{FE29AD32-A82F-470C-A6C1-8F06F050010D}"/>
    <dgm:cxn modelId="{516796BE-05A0-4CB6-AFDB-B905168A2A63}" srcId="{A0417E79-55EF-4A48-95AF-59C30BD23A45}" destId="{86CD7411-A3B0-4632-B34B-09F86724BD3F}" srcOrd="2" destOrd="0" parTransId="{72173470-EEE6-4D9B-A992-29A3E6C0C468}" sibTransId="{078DF367-65A1-4ED3-BE1D-F23D15B9FC7C}"/>
    <dgm:cxn modelId="{B04476C9-69D1-4A9A-B04F-D8390A9826E9}" type="presOf" srcId="{86CD7411-A3B0-4632-B34B-09F86724BD3F}" destId="{20DF4A4F-02C7-4CE5-9BFC-65449CA029F8}" srcOrd="1" destOrd="2" presId="urn:microsoft.com/office/officeart/2005/8/layout/hProcess4#3"/>
    <dgm:cxn modelId="{07C3E5D4-A283-4632-9F9A-BE62CB5F42DC}" type="presOf" srcId="{86CD7411-A3B0-4632-B34B-09F86724BD3F}" destId="{804959CD-86B8-4A18-96D2-1294137C2219}" srcOrd="0" destOrd="2" presId="urn:microsoft.com/office/officeart/2005/8/layout/hProcess4#3"/>
    <dgm:cxn modelId="{032B5AD5-E94D-4AC6-B1F1-CDF8E5FBDA30}" type="presOf" srcId="{F1F30E15-4C4F-4DDD-BD70-5E7257EAFE0B}" destId="{804959CD-86B8-4A18-96D2-1294137C2219}" srcOrd="0" destOrd="0" presId="urn:microsoft.com/office/officeart/2005/8/layout/hProcess4#3"/>
    <dgm:cxn modelId="{E099D9D9-7C93-4EAA-8902-CA27F87C70F8}" type="presOf" srcId="{1D72D29E-C307-4707-AB68-18886AE770AB}" destId="{A375624D-460D-4B31-9649-61270D7AF6F4}" srcOrd="0" destOrd="0" presId="urn:microsoft.com/office/officeart/2005/8/layout/hProcess4#3"/>
    <dgm:cxn modelId="{375628E3-5AD1-4387-BBA7-AA2B9AC57ED0}" type="presOf" srcId="{6DF3B5CE-5CA7-4317-A36C-A837B5979CCA}" destId="{0D849148-73B7-4AB3-8ABF-B5065B0D03D4}" srcOrd="0" destOrd="1" presId="urn:microsoft.com/office/officeart/2005/8/layout/hProcess4#3"/>
    <dgm:cxn modelId="{E37A3DE8-C207-4F1C-9705-E2605DE514FA}" srcId="{96B7EF34-34EA-4EF1-B1B5-F55642FE04DD}" destId="{F0C12D7C-35F3-452F-90DA-A60B138D3789}" srcOrd="0" destOrd="0" parTransId="{6FA477F7-607C-485E-B003-B7F23BC240ED}" sibTransId="{4DAB10CB-0E20-4B10-A9FA-0B65DC65D3E4}"/>
    <dgm:cxn modelId="{6A20C6FF-6188-4827-B653-4B8DE41090BB}" type="presOf" srcId="{F1F30E15-4C4F-4DDD-BD70-5E7257EAFE0B}" destId="{20DF4A4F-02C7-4CE5-9BFC-65449CA029F8}" srcOrd="1" destOrd="0" presId="urn:microsoft.com/office/officeart/2005/8/layout/hProcess4#3"/>
    <dgm:cxn modelId="{9852208A-2BBF-45E4-9163-B43EDDE1F831}" type="presParOf" srcId="{3EBC5228-B0F8-46D5-B968-5BCEE380442D}" destId="{11E3106B-EF69-4CB1-9CBD-37E49C2A551C}" srcOrd="0" destOrd="0" presId="urn:microsoft.com/office/officeart/2005/8/layout/hProcess4#3"/>
    <dgm:cxn modelId="{F67172EC-1C2D-48EC-A568-E5C580EFB90F}" type="presParOf" srcId="{3EBC5228-B0F8-46D5-B968-5BCEE380442D}" destId="{C7FBC0D9-48ED-48F0-B9DC-17BFF0FEC754}" srcOrd="1" destOrd="0" presId="urn:microsoft.com/office/officeart/2005/8/layout/hProcess4#3"/>
    <dgm:cxn modelId="{A2498220-0A8C-49F5-BAB9-F47F5A88ED3B}" type="presParOf" srcId="{3EBC5228-B0F8-46D5-B968-5BCEE380442D}" destId="{0F436A35-7D3E-4DAA-932F-0CBE444DAE80}" srcOrd="2" destOrd="0" presId="urn:microsoft.com/office/officeart/2005/8/layout/hProcess4#3"/>
    <dgm:cxn modelId="{BF10EEDF-765B-42C5-AEE2-71F5EAB9BEB7}" type="presParOf" srcId="{0F436A35-7D3E-4DAA-932F-0CBE444DAE80}" destId="{87B214E6-11AF-40E1-8BD9-BDA7C9CD16D0}" srcOrd="0" destOrd="0" presId="urn:microsoft.com/office/officeart/2005/8/layout/hProcess4#3"/>
    <dgm:cxn modelId="{3BA6D93F-597F-4622-BDFA-0FA7DB0833AB}" type="presParOf" srcId="{87B214E6-11AF-40E1-8BD9-BDA7C9CD16D0}" destId="{4FF404B5-281E-450E-A11D-38CDD0121B86}" srcOrd="0" destOrd="0" presId="urn:microsoft.com/office/officeart/2005/8/layout/hProcess4#3"/>
    <dgm:cxn modelId="{DE15F79E-3238-43FB-A60E-A5112086E61C}" type="presParOf" srcId="{87B214E6-11AF-40E1-8BD9-BDA7C9CD16D0}" destId="{0D849148-73B7-4AB3-8ABF-B5065B0D03D4}" srcOrd="1" destOrd="0" presId="urn:microsoft.com/office/officeart/2005/8/layout/hProcess4#3"/>
    <dgm:cxn modelId="{0ACE941F-58C5-42E5-B76C-22C3F3BDA583}" type="presParOf" srcId="{87B214E6-11AF-40E1-8BD9-BDA7C9CD16D0}" destId="{55532EF6-2C17-4489-A507-529837A02193}" srcOrd="2" destOrd="0" presId="urn:microsoft.com/office/officeart/2005/8/layout/hProcess4#3"/>
    <dgm:cxn modelId="{D2A27863-11D3-44A3-BDE3-44CCE1ADA107}" type="presParOf" srcId="{87B214E6-11AF-40E1-8BD9-BDA7C9CD16D0}" destId="{8C579436-35CA-40C9-8613-7D281FD39621}" srcOrd="3" destOrd="0" presId="urn:microsoft.com/office/officeart/2005/8/layout/hProcess4#3"/>
    <dgm:cxn modelId="{304AAF86-E803-4608-ADEB-70B3D07B8084}" type="presParOf" srcId="{87B214E6-11AF-40E1-8BD9-BDA7C9CD16D0}" destId="{94930BB8-3B27-40D4-B37A-E3193E46B95F}" srcOrd="4" destOrd="0" presId="urn:microsoft.com/office/officeart/2005/8/layout/hProcess4#3"/>
    <dgm:cxn modelId="{8031EE55-A605-4D6E-802F-D1E11C0177FA}" type="presParOf" srcId="{0F436A35-7D3E-4DAA-932F-0CBE444DAE80}" destId="{AF4860ED-9E60-44A8-8E20-71E650996830}" srcOrd="1" destOrd="0" presId="urn:microsoft.com/office/officeart/2005/8/layout/hProcess4#3"/>
    <dgm:cxn modelId="{FEDF8014-9FAC-4BA5-A908-0F79A9CD5F53}" type="presParOf" srcId="{0F436A35-7D3E-4DAA-932F-0CBE444DAE80}" destId="{D1766168-D27C-4F03-B962-5564DD871950}" srcOrd="2" destOrd="0" presId="urn:microsoft.com/office/officeart/2005/8/layout/hProcess4#3"/>
    <dgm:cxn modelId="{46C501C3-C263-49B1-97C5-418C944829E4}" type="presParOf" srcId="{D1766168-D27C-4F03-B962-5564DD871950}" destId="{F6DE6218-1632-40A7-BC6D-040E7B590B07}" srcOrd="0" destOrd="0" presId="urn:microsoft.com/office/officeart/2005/8/layout/hProcess4#3"/>
    <dgm:cxn modelId="{1A67D31D-2747-4DB9-AF27-2E6325F385C6}" type="presParOf" srcId="{D1766168-D27C-4F03-B962-5564DD871950}" destId="{804959CD-86B8-4A18-96D2-1294137C2219}" srcOrd="1" destOrd="0" presId="urn:microsoft.com/office/officeart/2005/8/layout/hProcess4#3"/>
    <dgm:cxn modelId="{45C53E7C-7E91-4AF5-80B2-20F126A0FDB5}" type="presParOf" srcId="{D1766168-D27C-4F03-B962-5564DD871950}" destId="{20DF4A4F-02C7-4CE5-9BFC-65449CA029F8}" srcOrd="2" destOrd="0" presId="urn:microsoft.com/office/officeart/2005/8/layout/hProcess4#3"/>
    <dgm:cxn modelId="{BC3F8857-1364-4E09-A05B-CCEB3D04E544}" type="presParOf" srcId="{D1766168-D27C-4F03-B962-5564DD871950}" destId="{CA29A8D6-EFF3-4AE9-8A62-013D02785FC1}" srcOrd="3" destOrd="0" presId="urn:microsoft.com/office/officeart/2005/8/layout/hProcess4#3"/>
    <dgm:cxn modelId="{266AB8BB-B844-4A76-9716-34238F0FB69A}" type="presParOf" srcId="{D1766168-D27C-4F03-B962-5564DD871950}" destId="{C00284F0-291D-4439-BCE7-6E61B68CE68F}" srcOrd="4" destOrd="0" presId="urn:microsoft.com/office/officeart/2005/8/layout/hProcess4#3"/>
    <dgm:cxn modelId="{C3F9E5FE-D349-4C61-B6CA-923367D3EEA4}" type="presParOf" srcId="{0F436A35-7D3E-4DAA-932F-0CBE444DAE80}" destId="{A375624D-460D-4B31-9649-61270D7AF6F4}" srcOrd="3" destOrd="0" presId="urn:microsoft.com/office/officeart/2005/8/layout/hProcess4#3"/>
    <dgm:cxn modelId="{E609EB4B-9293-4377-B263-32683E0F0B10}" type="presParOf" srcId="{0F436A35-7D3E-4DAA-932F-0CBE444DAE80}" destId="{FE069201-3747-4BBC-ABAC-EC191677393C}" srcOrd="4" destOrd="0" presId="urn:microsoft.com/office/officeart/2005/8/layout/hProcess4#3"/>
    <dgm:cxn modelId="{C10D6572-2D6E-492D-AF58-A0A5D6667AC4}" type="presParOf" srcId="{FE069201-3747-4BBC-ABAC-EC191677393C}" destId="{8CA9B125-2FE0-470D-AC36-5DC65F319DB4}" srcOrd="0" destOrd="0" presId="urn:microsoft.com/office/officeart/2005/8/layout/hProcess4#3"/>
    <dgm:cxn modelId="{7C19B770-978E-488B-AD04-9C13FEDC461F}" type="presParOf" srcId="{FE069201-3747-4BBC-ABAC-EC191677393C}" destId="{216059F5-E27A-4642-952B-2FE473401600}" srcOrd="1" destOrd="0" presId="urn:microsoft.com/office/officeart/2005/8/layout/hProcess4#3"/>
    <dgm:cxn modelId="{44623337-CAFB-4A81-AABC-A802FB1FCF76}" type="presParOf" srcId="{FE069201-3747-4BBC-ABAC-EC191677393C}" destId="{BF60EDB6-4C90-461D-8150-F6473C845953}" srcOrd="2" destOrd="0" presId="urn:microsoft.com/office/officeart/2005/8/layout/hProcess4#3"/>
    <dgm:cxn modelId="{53EA3D71-F08F-4C4E-960D-07AC6349070E}" type="presParOf" srcId="{FE069201-3747-4BBC-ABAC-EC191677393C}" destId="{4045506C-BA9F-4E33-9066-A9566E7ED932}" srcOrd="3" destOrd="0" presId="urn:microsoft.com/office/officeart/2005/8/layout/hProcess4#3"/>
    <dgm:cxn modelId="{DCD9BFE6-0499-49BB-937F-48B6C51665A0}" type="presParOf" srcId="{FE069201-3747-4BBC-ABAC-EC191677393C}" destId="{5732F2D8-CA6E-47CD-9C1D-00F298603C9D}" srcOrd="4" destOrd="0" presId="urn:microsoft.com/office/officeart/2005/8/layout/hProcess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994F6-8374-4306-968F-EDDE1D967210}" type="doc">
      <dgm:prSet loTypeId="urn:microsoft.com/office/officeart/2011/layout/HexagonRadial" loCatId="cycle" qsTypeId="urn:microsoft.com/office/officeart/2005/8/quickstyle/simple5#4" qsCatId="simple" csTypeId="urn:microsoft.com/office/officeart/2005/8/colors/colorful1#10" csCatId="colorful" phldr="1"/>
      <dgm:spPr/>
      <dgm:t>
        <a:bodyPr/>
        <a:lstStyle/>
        <a:p>
          <a:endParaRPr lang="en-US"/>
        </a:p>
      </dgm:t>
    </dgm:pt>
    <dgm:pt modelId="{82B16CAF-255D-4C54-B6E4-B6DE1E968922}">
      <dgm:prSet phldrT="[Text]" custT="1"/>
      <dgm:spPr/>
      <dgm:t>
        <a:bodyPr/>
        <a:lstStyle/>
        <a:p>
          <a:r>
            <a:rPr lang="vi-VN" sz="1800" dirty="0">
              <a:latin typeface="Arial" panose="020B0604020202020204" pitchFamily="34" charset="0"/>
              <a:cs typeface="Arial" panose="020B0604020202020204" pitchFamily="34" charset="0"/>
            </a:rPr>
            <a:t>GIẢM </a:t>
          </a:r>
        </a:p>
        <a:p>
          <a:r>
            <a:rPr lang="vi-VN" sz="1800" dirty="0">
              <a:latin typeface="Arial" panose="020B0604020202020204" pitchFamily="34" charset="0"/>
              <a:cs typeface="Arial" panose="020B0604020202020204" pitchFamily="34" charset="0"/>
            </a:rPr>
            <a:t>TỬ VONG</a:t>
          </a:r>
        </a:p>
        <a:p>
          <a:r>
            <a:rPr lang="vi-VN" sz="1800" dirty="0">
              <a:latin typeface="Arial" panose="020B0604020202020204" pitchFamily="34" charset="0"/>
              <a:cs typeface="Arial" panose="020B0604020202020204" pitchFamily="34" charset="0"/>
            </a:rPr>
            <a:t> SXH-D</a:t>
          </a:r>
          <a:endParaRPr lang="en-US" sz="1800" dirty="0">
            <a:latin typeface="Arial" panose="020B0604020202020204" pitchFamily="34" charset="0"/>
            <a:cs typeface="Arial" panose="020B0604020202020204" pitchFamily="34" charset="0"/>
          </a:endParaRPr>
        </a:p>
      </dgm:t>
    </dgm:pt>
    <dgm:pt modelId="{8AEA07CC-D908-4D6B-A220-70DBADA77EA3}" type="parTrans" cxnId="{256665B3-BD7E-411A-B041-CD0620BAA083}">
      <dgm:prSet/>
      <dgm:spPr/>
      <dgm:t>
        <a:bodyPr/>
        <a:lstStyle/>
        <a:p>
          <a:endParaRPr lang="en-US" sz="1800">
            <a:latin typeface="Arial" panose="020B0604020202020204" pitchFamily="34" charset="0"/>
            <a:cs typeface="Arial" panose="020B0604020202020204" pitchFamily="34" charset="0"/>
          </a:endParaRPr>
        </a:p>
      </dgm:t>
    </dgm:pt>
    <dgm:pt modelId="{14211733-39EF-4EA9-AB42-35479E37F4B7}" type="sibTrans" cxnId="{256665B3-BD7E-411A-B041-CD0620BAA083}">
      <dgm:prSet/>
      <dgm:spPr/>
      <dgm:t>
        <a:bodyPr/>
        <a:lstStyle/>
        <a:p>
          <a:endParaRPr lang="en-US" sz="1800">
            <a:latin typeface="Arial" panose="020B0604020202020204" pitchFamily="34" charset="0"/>
            <a:cs typeface="Arial" panose="020B0604020202020204" pitchFamily="34" charset="0"/>
          </a:endParaRPr>
        </a:p>
      </dgm:t>
    </dgm:pt>
    <dgm:pt modelId="{6B8D1DE6-1D3C-403D-A5CC-DF463D7ED603}">
      <dgm:prSet phldrT="[Text]" custT="1"/>
      <dgm:spPr/>
      <dgm:t>
        <a:bodyPr/>
        <a:lstStyle/>
        <a:p>
          <a:r>
            <a:rPr lang="vi-VN" sz="1800" dirty="0">
              <a:latin typeface="Arial" panose="020B0604020202020204" pitchFamily="34" charset="0"/>
              <a:cs typeface="Arial" panose="020B0604020202020204" pitchFamily="34" charset="0"/>
            </a:rPr>
            <a:t>CĐ sớm,   ĐT đúng</a:t>
          </a:r>
          <a:endParaRPr lang="en-US" sz="1800" dirty="0">
            <a:latin typeface="Arial" panose="020B0604020202020204" pitchFamily="34" charset="0"/>
            <a:cs typeface="Arial" panose="020B0604020202020204" pitchFamily="34" charset="0"/>
          </a:endParaRPr>
        </a:p>
      </dgm:t>
    </dgm:pt>
    <dgm:pt modelId="{36FEA39D-5F24-40C8-B1A4-66FEF8141CDB}" type="parTrans" cxnId="{BCFDD0B6-636A-4B7F-AFA5-F98741284861}">
      <dgm:prSet/>
      <dgm:spPr/>
      <dgm:t>
        <a:bodyPr/>
        <a:lstStyle/>
        <a:p>
          <a:endParaRPr lang="en-US" sz="1800">
            <a:latin typeface="Arial" panose="020B0604020202020204" pitchFamily="34" charset="0"/>
            <a:cs typeface="Arial" panose="020B0604020202020204" pitchFamily="34" charset="0"/>
          </a:endParaRPr>
        </a:p>
      </dgm:t>
    </dgm:pt>
    <dgm:pt modelId="{1BFFCA86-A0D1-430A-AAAF-2C3E6F6621CE}" type="sibTrans" cxnId="{BCFDD0B6-636A-4B7F-AFA5-F98741284861}">
      <dgm:prSet/>
      <dgm:spPr/>
      <dgm:t>
        <a:bodyPr/>
        <a:lstStyle/>
        <a:p>
          <a:endParaRPr lang="en-US" sz="1800">
            <a:latin typeface="Arial" panose="020B0604020202020204" pitchFamily="34" charset="0"/>
            <a:cs typeface="Arial" panose="020B0604020202020204" pitchFamily="34" charset="0"/>
          </a:endParaRPr>
        </a:p>
      </dgm:t>
    </dgm:pt>
    <dgm:pt modelId="{E24AF4A7-572B-40BA-8BED-87FA851413BA}">
      <dgm:prSet phldrT="[Text]" custT="1"/>
      <dgm:spPr/>
      <dgm:t>
        <a:bodyPr/>
        <a:lstStyle/>
        <a:p>
          <a:r>
            <a:rPr lang="vi-VN" sz="1800" dirty="0">
              <a:latin typeface="Arial" panose="020B0604020202020204" pitchFamily="34" charset="0"/>
              <a:cs typeface="Arial" panose="020B0604020202020204" pitchFamily="34" charset="0"/>
            </a:rPr>
            <a:t>Nâng cao năng lực CĐ và ĐT</a:t>
          </a:r>
          <a:endParaRPr lang="en-US" sz="1800" dirty="0">
            <a:latin typeface="Arial" panose="020B0604020202020204" pitchFamily="34" charset="0"/>
            <a:cs typeface="Arial" panose="020B0604020202020204" pitchFamily="34" charset="0"/>
          </a:endParaRPr>
        </a:p>
      </dgm:t>
    </dgm:pt>
    <dgm:pt modelId="{2CD4430D-016C-4B65-AE24-7BE694D7AF82}" type="parTrans" cxnId="{76AF254E-E504-43DA-ADFC-5E9ED14F2862}">
      <dgm:prSet/>
      <dgm:spPr/>
      <dgm:t>
        <a:bodyPr/>
        <a:lstStyle/>
        <a:p>
          <a:endParaRPr lang="en-US" sz="1800">
            <a:latin typeface="Arial" panose="020B0604020202020204" pitchFamily="34" charset="0"/>
            <a:cs typeface="Arial" panose="020B0604020202020204" pitchFamily="34" charset="0"/>
          </a:endParaRPr>
        </a:p>
      </dgm:t>
    </dgm:pt>
    <dgm:pt modelId="{88232DAE-8D3A-44E4-A6A3-C82BC55C1840}" type="sibTrans" cxnId="{76AF254E-E504-43DA-ADFC-5E9ED14F2862}">
      <dgm:prSet/>
      <dgm:spPr/>
      <dgm:t>
        <a:bodyPr/>
        <a:lstStyle/>
        <a:p>
          <a:endParaRPr lang="en-US" sz="1800">
            <a:latin typeface="Arial" panose="020B0604020202020204" pitchFamily="34" charset="0"/>
            <a:cs typeface="Arial" panose="020B0604020202020204" pitchFamily="34" charset="0"/>
          </a:endParaRPr>
        </a:p>
      </dgm:t>
    </dgm:pt>
    <dgm:pt modelId="{8891E04C-9730-4C48-A00F-297BB5C647F2}">
      <dgm:prSet phldrT="[Text]" custT="1"/>
      <dgm:spPr/>
      <dgm:t>
        <a:bodyPr/>
        <a:lstStyle/>
        <a:p>
          <a:r>
            <a:rPr lang="vi-VN" sz="1800" dirty="0">
              <a:latin typeface="Arial" panose="020B0604020202020204" pitchFamily="34" charset="0"/>
              <a:cs typeface="Arial" panose="020B0604020202020204" pitchFamily="34" charset="0"/>
            </a:rPr>
            <a:t>Xây dựng và thực hiện hội chẩn từ xa</a:t>
          </a:r>
          <a:endParaRPr lang="en-US" sz="1800" dirty="0">
            <a:latin typeface="Arial" panose="020B0604020202020204" pitchFamily="34" charset="0"/>
            <a:cs typeface="Arial" panose="020B0604020202020204" pitchFamily="34" charset="0"/>
          </a:endParaRPr>
        </a:p>
      </dgm:t>
    </dgm:pt>
    <dgm:pt modelId="{DF4A32DF-D498-4B49-BD44-92FC41D66775}" type="parTrans" cxnId="{54CC6D63-F939-453E-AFFC-57715ABF6309}">
      <dgm:prSet/>
      <dgm:spPr/>
      <dgm:t>
        <a:bodyPr/>
        <a:lstStyle/>
        <a:p>
          <a:endParaRPr lang="en-US" sz="1800">
            <a:latin typeface="Arial" panose="020B0604020202020204" pitchFamily="34" charset="0"/>
            <a:cs typeface="Arial" panose="020B0604020202020204" pitchFamily="34" charset="0"/>
          </a:endParaRPr>
        </a:p>
      </dgm:t>
    </dgm:pt>
    <dgm:pt modelId="{3C9EF681-03B2-4A7C-AA5D-AF51D358338B}" type="sibTrans" cxnId="{54CC6D63-F939-453E-AFFC-57715ABF6309}">
      <dgm:prSet/>
      <dgm:spPr/>
      <dgm:t>
        <a:bodyPr/>
        <a:lstStyle/>
        <a:p>
          <a:endParaRPr lang="en-US" sz="1800">
            <a:latin typeface="Arial" panose="020B0604020202020204" pitchFamily="34" charset="0"/>
            <a:cs typeface="Arial" panose="020B0604020202020204" pitchFamily="34" charset="0"/>
          </a:endParaRPr>
        </a:p>
      </dgm:t>
    </dgm:pt>
    <dgm:pt modelId="{18BE1ABC-DEE3-4283-B0CF-49312446932A}">
      <dgm:prSet phldrT="[Text]" custT="1"/>
      <dgm:spPr/>
      <dgm:t>
        <a:bodyPr/>
        <a:lstStyle/>
        <a:p>
          <a:r>
            <a:rPr lang="vi-VN" sz="1800" dirty="0">
              <a:latin typeface="Arial" panose="020B0604020202020204" pitchFamily="34" charset="0"/>
              <a:cs typeface="Arial" panose="020B0604020202020204" pitchFamily="34" charset="0"/>
            </a:rPr>
            <a:t>Thiết lập và tuân thủ quy định giao ca</a:t>
          </a:r>
          <a:endParaRPr lang="en-US" sz="1800" dirty="0">
            <a:latin typeface="Arial" panose="020B0604020202020204" pitchFamily="34" charset="0"/>
            <a:cs typeface="Arial" panose="020B0604020202020204" pitchFamily="34" charset="0"/>
          </a:endParaRPr>
        </a:p>
      </dgm:t>
    </dgm:pt>
    <dgm:pt modelId="{FF53C78E-D572-495D-B61A-7982CABC080D}" type="parTrans" cxnId="{B5B8F216-FFDF-4429-9308-50A40FA4A323}">
      <dgm:prSet/>
      <dgm:spPr/>
      <dgm:t>
        <a:bodyPr/>
        <a:lstStyle/>
        <a:p>
          <a:endParaRPr lang="en-US" sz="1800">
            <a:latin typeface="Arial" panose="020B0604020202020204" pitchFamily="34" charset="0"/>
            <a:cs typeface="Arial" panose="020B0604020202020204" pitchFamily="34" charset="0"/>
          </a:endParaRPr>
        </a:p>
      </dgm:t>
    </dgm:pt>
    <dgm:pt modelId="{F94B7757-1F2C-4CD7-84A8-0F339F460D51}" type="sibTrans" cxnId="{B5B8F216-FFDF-4429-9308-50A40FA4A323}">
      <dgm:prSet/>
      <dgm:spPr/>
      <dgm:t>
        <a:bodyPr/>
        <a:lstStyle/>
        <a:p>
          <a:endParaRPr lang="en-US" sz="1800">
            <a:latin typeface="Arial" panose="020B0604020202020204" pitchFamily="34" charset="0"/>
            <a:cs typeface="Arial" panose="020B0604020202020204" pitchFamily="34" charset="0"/>
          </a:endParaRPr>
        </a:p>
      </dgm:t>
    </dgm:pt>
    <dgm:pt modelId="{F95A482E-0E6F-4DD1-B1B6-992AD16F0160}">
      <dgm:prSet phldrT="[Text]" custT="1"/>
      <dgm:spPr/>
      <dgm:t>
        <a:bodyPr/>
        <a:lstStyle/>
        <a:p>
          <a:r>
            <a:rPr lang="vi-VN" sz="1800" dirty="0">
              <a:latin typeface="Arial" panose="020B0604020202020204" pitchFamily="34" charset="0"/>
              <a:cs typeface="Arial" panose="020B0604020202020204" pitchFamily="34" charset="0"/>
            </a:rPr>
            <a:t>Thực hiện thống kê, báo cáo, phân tích tử vong</a:t>
          </a:r>
          <a:endParaRPr lang="en-US" sz="1800" dirty="0">
            <a:latin typeface="Arial" panose="020B0604020202020204" pitchFamily="34" charset="0"/>
            <a:cs typeface="Arial" panose="020B0604020202020204" pitchFamily="34" charset="0"/>
          </a:endParaRPr>
        </a:p>
      </dgm:t>
    </dgm:pt>
    <dgm:pt modelId="{30C07B86-1197-4DF2-994A-AB3FC357F8C5}" type="parTrans" cxnId="{17F156B5-387D-48E8-9692-6FAFB54DE337}">
      <dgm:prSet/>
      <dgm:spPr/>
      <dgm:t>
        <a:bodyPr/>
        <a:lstStyle/>
        <a:p>
          <a:endParaRPr lang="en-US" sz="1800">
            <a:latin typeface="Arial" panose="020B0604020202020204" pitchFamily="34" charset="0"/>
            <a:cs typeface="Arial" panose="020B0604020202020204" pitchFamily="34" charset="0"/>
          </a:endParaRPr>
        </a:p>
      </dgm:t>
    </dgm:pt>
    <dgm:pt modelId="{9C69263D-C777-4C01-8C82-1B0921C33317}" type="sibTrans" cxnId="{17F156B5-387D-48E8-9692-6FAFB54DE337}">
      <dgm:prSet/>
      <dgm:spPr/>
      <dgm:t>
        <a:bodyPr/>
        <a:lstStyle/>
        <a:p>
          <a:endParaRPr lang="en-US" sz="1800">
            <a:latin typeface="Arial" panose="020B0604020202020204" pitchFamily="34" charset="0"/>
            <a:cs typeface="Arial" panose="020B0604020202020204" pitchFamily="34" charset="0"/>
          </a:endParaRPr>
        </a:p>
      </dgm:t>
    </dgm:pt>
    <dgm:pt modelId="{ABD7A66A-1EE3-4D07-AFEE-57726EC13421}">
      <dgm:prSet phldrT="[Text]" custT="1"/>
      <dgm:spPr/>
      <dgm:t>
        <a:bodyPr/>
        <a:lstStyle/>
        <a:p>
          <a:r>
            <a:rPr lang="vi-VN" sz="1800" dirty="0">
              <a:latin typeface="Arial" panose="020B0604020202020204" pitchFamily="34" charset="0"/>
              <a:cs typeface="Arial" panose="020B0604020202020204" pitchFamily="34" charset="0"/>
            </a:rPr>
            <a:t>Trang bị đầy đủ TTB, thuốc, phương tiện HSCC</a:t>
          </a:r>
          <a:endParaRPr lang="en-US" sz="1800" dirty="0">
            <a:latin typeface="Arial" panose="020B0604020202020204" pitchFamily="34" charset="0"/>
            <a:cs typeface="Arial" panose="020B0604020202020204" pitchFamily="34" charset="0"/>
          </a:endParaRPr>
        </a:p>
      </dgm:t>
    </dgm:pt>
    <dgm:pt modelId="{EF2C734C-D45D-4433-8EE2-2C5B17D6B770}" type="parTrans" cxnId="{882B0044-A76E-4BBC-AFD4-97F9426D964E}">
      <dgm:prSet/>
      <dgm:spPr/>
      <dgm:t>
        <a:bodyPr/>
        <a:lstStyle/>
        <a:p>
          <a:endParaRPr lang="en-US" sz="1800">
            <a:latin typeface="Arial" panose="020B0604020202020204" pitchFamily="34" charset="0"/>
            <a:cs typeface="Arial" panose="020B0604020202020204" pitchFamily="34" charset="0"/>
          </a:endParaRPr>
        </a:p>
      </dgm:t>
    </dgm:pt>
    <dgm:pt modelId="{C91CD9D4-F96D-4AC2-BAF2-A4D26C7215E1}" type="sibTrans" cxnId="{882B0044-A76E-4BBC-AFD4-97F9426D964E}">
      <dgm:prSet/>
      <dgm:spPr/>
      <dgm:t>
        <a:bodyPr/>
        <a:lstStyle/>
        <a:p>
          <a:endParaRPr lang="en-US" sz="1800">
            <a:latin typeface="Arial" panose="020B0604020202020204" pitchFamily="34" charset="0"/>
            <a:cs typeface="Arial" panose="020B0604020202020204" pitchFamily="34" charset="0"/>
          </a:endParaRPr>
        </a:p>
      </dgm:t>
    </dgm:pt>
    <dgm:pt modelId="{DE797C49-36D2-42FB-9E2E-87EBC20693C4}" type="pres">
      <dgm:prSet presAssocID="{A74994F6-8374-4306-968F-EDDE1D967210}" presName="Name0" presStyleCnt="0">
        <dgm:presLayoutVars>
          <dgm:chMax val="1"/>
          <dgm:chPref val="1"/>
          <dgm:dir/>
          <dgm:animOne val="branch"/>
          <dgm:animLvl val="lvl"/>
        </dgm:presLayoutVars>
      </dgm:prSet>
      <dgm:spPr/>
    </dgm:pt>
    <dgm:pt modelId="{06616B7D-BA66-4D33-967D-9B18A8E65F2E}" type="pres">
      <dgm:prSet presAssocID="{82B16CAF-255D-4C54-B6E4-B6DE1E968922}" presName="Parent" presStyleLbl="node0" presStyleIdx="0" presStyleCnt="1">
        <dgm:presLayoutVars>
          <dgm:chMax val="6"/>
          <dgm:chPref val="6"/>
        </dgm:presLayoutVars>
      </dgm:prSet>
      <dgm:spPr/>
    </dgm:pt>
    <dgm:pt modelId="{A6056A14-AFEC-4FCA-AC09-9BACA9912A14}" type="pres">
      <dgm:prSet presAssocID="{6B8D1DE6-1D3C-403D-A5CC-DF463D7ED603}" presName="Accent1" presStyleCnt="0"/>
      <dgm:spPr/>
    </dgm:pt>
    <dgm:pt modelId="{AE24B8F5-1CD6-4DDA-830D-BEB9E5E6C072}" type="pres">
      <dgm:prSet presAssocID="{6B8D1DE6-1D3C-403D-A5CC-DF463D7ED603}" presName="Accent" presStyleLbl="bgShp" presStyleIdx="0" presStyleCnt="6"/>
      <dgm:spPr/>
    </dgm:pt>
    <dgm:pt modelId="{58AF5890-EF1D-4F69-A8EE-680D56143A8B}" type="pres">
      <dgm:prSet presAssocID="{6B8D1DE6-1D3C-403D-A5CC-DF463D7ED603}" presName="Child1" presStyleLbl="node1" presStyleIdx="0" presStyleCnt="6">
        <dgm:presLayoutVars>
          <dgm:chMax val="0"/>
          <dgm:chPref val="0"/>
          <dgm:bulletEnabled val="1"/>
        </dgm:presLayoutVars>
      </dgm:prSet>
      <dgm:spPr/>
    </dgm:pt>
    <dgm:pt modelId="{56025C43-85EA-4003-AAC2-FA6F137E3766}" type="pres">
      <dgm:prSet presAssocID="{E24AF4A7-572B-40BA-8BED-87FA851413BA}" presName="Accent2" presStyleCnt="0"/>
      <dgm:spPr/>
    </dgm:pt>
    <dgm:pt modelId="{7BC96948-980B-4199-B3CE-2AA9D32B3CCC}" type="pres">
      <dgm:prSet presAssocID="{E24AF4A7-572B-40BA-8BED-87FA851413BA}" presName="Accent" presStyleLbl="bgShp" presStyleIdx="1" presStyleCnt="6"/>
      <dgm:spPr/>
    </dgm:pt>
    <dgm:pt modelId="{653D25C1-4872-40F1-80C2-7F7F411AD495}" type="pres">
      <dgm:prSet presAssocID="{E24AF4A7-572B-40BA-8BED-87FA851413BA}" presName="Child2" presStyleLbl="node1" presStyleIdx="1" presStyleCnt="6">
        <dgm:presLayoutVars>
          <dgm:chMax val="0"/>
          <dgm:chPref val="0"/>
          <dgm:bulletEnabled val="1"/>
        </dgm:presLayoutVars>
      </dgm:prSet>
      <dgm:spPr/>
    </dgm:pt>
    <dgm:pt modelId="{6FC07E76-D7F0-4BFB-8805-DDF1851DF686}" type="pres">
      <dgm:prSet presAssocID="{8891E04C-9730-4C48-A00F-297BB5C647F2}" presName="Accent3" presStyleCnt="0"/>
      <dgm:spPr/>
    </dgm:pt>
    <dgm:pt modelId="{B8E462AC-6676-4EFA-9F20-1F7F118E5B77}" type="pres">
      <dgm:prSet presAssocID="{8891E04C-9730-4C48-A00F-297BB5C647F2}" presName="Accent" presStyleLbl="bgShp" presStyleIdx="2" presStyleCnt="6"/>
      <dgm:spPr/>
    </dgm:pt>
    <dgm:pt modelId="{7CD296BA-D6F7-4716-9870-CAE56AAE255D}" type="pres">
      <dgm:prSet presAssocID="{8891E04C-9730-4C48-A00F-297BB5C647F2}" presName="Child3" presStyleLbl="node1" presStyleIdx="2" presStyleCnt="6">
        <dgm:presLayoutVars>
          <dgm:chMax val="0"/>
          <dgm:chPref val="0"/>
          <dgm:bulletEnabled val="1"/>
        </dgm:presLayoutVars>
      </dgm:prSet>
      <dgm:spPr/>
    </dgm:pt>
    <dgm:pt modelId="{E811796D-424A-4EC6-A928-0B40F16F46E7}" type="pres">
      <dgm:prSet presAssocID="{18BE1ABC-DEE3-4283-B0CF-49312446932A}" presName="Accent4" presStyleCnt="0"/>
      <dgm:spPr/>
    </dgm:pt>
    <dgm:pt modelId="{EBFCE6BF-513A-4B74-A1A2-5273CEBAFE23}" type="pres">
      <dgm:prSet presAssocID="{18BE1ABC-DEE3-4283-B0CF-49312446932A}" presName="Accent" presStyleLbl="bgShp" presStyleIdx="3" presStyleCnt="6"/>
      <dgm:spPr/>
    </dgm:pt>
    <dgm:pt modelId="{D91A20A4-9212-4E03-A056-892AA083CBB0}" type="pres">
      <dgm:prSet presAssocID="{18BE1ABC-DEE3-4283-B0CF-49312446932A}" presName="Child4" presStyleLbl="node1" presStyleIdx="3" presStyleCnt="6">
        <dgm:presLayoutVars>
          <dgm:chMax val="0"/>
          <dgm:chPref val="0"/>
          <dgm:bulletEnabled val="1"/>
        </dgm:presLayoutVars>
      </dgm:prSet>
      <dgm:spPr/>
    </dgm:pt>
    <dgm:pt modelId="{44E491F4-074B-45E3-9704-199FDB68213C}" type="pres">
      <dgm:prSet presAssocID="{F95A482E-0E6F-4DD1-B1B6-992AD16F0160}" presName="Accent5" presStyleCnt="0"/>
      <dgm:spPr/>
    </dgm:pt>
    <dgm:pt modelId="{C7AF3E7E-30C9-41ED-8907-82DA7BAD8A27}" type="pres">
      <dgm:prSet presAssocID="{F95A482E-0E6F-4DD1-B1B6-992AD16F0160}" presName="Accent" presStyleLbl="bgShp" presStyleIdx="4" presStyleCnt="6"/>
      <dgm:spPr/>
    </dgm:pt>
    <dgm:pt modelId="{4A3A96DC-E53E-4C90-B83A-93F92952B3CD}" type="pres">
      <dgm:prSet presAssocID="{F95A482E-0E6F-4DD1-B1B6-992AD16F0160}" presName="Child5" presStyleLbl="node1" presStyleIdx="4" presStyleCnt="6">
        <dgm:presLayoutVars>
          <dgm:chMax val="0"/>
          <dgm:chPref val="0"/>
          <dgm:bulletEnabled val="1"/>
        </dgm:presLayoutVars>
      </dgm:prSet>
      <dgm:spPr/>
    </dgm:pt>
    <dgm:pt modelId="{C18A7176-F005-4B60-A38D-43601D15384B}" type="pres">
      <dgm:prSet presAssocID="{ABD7A66A-1EE3-4D07-AFEE-57726EC13421}" presName="Accent6" presStyleCnt="0"/>
      <dgm:spPr/>
    </dgm:pt>
    <dgm:pt modelId="{63CC2C02-9182-4C25-AFAF-A69EB2B3446C}" type="pres">
      <dgm:prSet presAssocID="{ABD7A66A-1EE3-4D07-AFEE-57726EC13421}" presName="Accent" presStyleLbl="bgShp" presStyleIdx="5" presStyleCnt="6"/>
      <dgm:spPr/>
    </dgm:pt>
    <dgm:pt modelId="{C0901F84-242B-46F6-8E2B-DA622712378A}" type="pres">
      <dgm:prSet presAssocID="{ABD7A66A-1EE3-4D07-AFEE-57726EC13421}" presName="Child6" presStyleLbl="node1" presStyleIdx="5" presStyleCnt="6">
        <dgm:presLayoutVars>
          <dgm:chMax val="0"/>
          <dgm:chPref val="0"/>
          <dgm:bulletEnabled val="1"/>
        </dgm:presLayoutVars>
      </dgm:prSet>
      <dgm:spPr/>
    </dgm:pt>
  </dgm:ptLst>
  <dgm:cxnLst>
    <dgm:cxn modelId="{2277170B-3865-4BA1-9A4E-DF0C81659014}" type="presOf" srcId="{F95A482E-0E6F-4DD1-B1B6-992AD16F0160}" destId="{4A3A96DC-E53E-4C90-B83A-93F92952B3CD}" srcOrd="0" destOrd="0" presId="urn:microsoft.com/office/officeart/2011/layout/HexagonRadial"/>
    <dgm:cxn modelId="{B5B8F216-FFDF-4429-9308-50A40FA4A323}" srcId="{82B16CAF-255D-4C54-B6E4-B6DE1E968922}" destId="{18BE1ABC-DEE3-4283-B0CF-49312446932A}" srcOrd="3" destOrd="0" parTransId="{FF53C78E-D572-495D-B61A-7982CABC080D}" sibTransId="{F94B7757-1F2C-4CD7-84A8-0F339F460D51}"/>
    <dgm:cxn modelId="{EAB11227-13EC-43BC-8674-F31E402C0CFE}" type="presOf" srcId="{ABD7A66A-1EE3-4D07-AFEE-57726EC13421}" destId="{C0901F84-242B-46F6-8E2B-DA622712378A}" srcOrd="0" destOrd="0" presId="urn:microsoft.com/office/officeart/2011/layout/HexagonRadial"/>
    <dgm:cxn modelId="{30762228-9B7F-4398-A847-1BE1D102B7D5}" type="presOf" srcId="{6B8D1DE6-1D3C-403D-A5CC-DF463D7ED603}" destId="{58AF5890-EF1D-4F69-A8EE-680D56143A8B}" srcOrd="0" destOrd="0" presId="urn:microsoft.com/office/officeart/2011/layout/HexagonRadial"/>
    <dgm:cxn modelId="{882B0044-A76E-4BBC-AFD4-97F9426D964E}" srcId="{82B16CAF-255D-4C54-B6E4-B6DE1E968922}" destId="{ABD7A66A-1EE3-4D07-AFEE-57726EC13421}" srcOrd="5" destOrd="0" parTransId="{EF2C734C-D45D-4433-8EE2-2C5B17D6B770}" sibTransId="{C91CD9D4-F96D-4AC2-BAF2-A4D26C7215E1}"/>
    <dgm:cxn modelId="{E4EC104B-E73A-49AB-89D2-F47D4BF1B108}" type="presOf" srcId="{E24AF4A7-572B-40BA-8BED-87FA851413BA}" destId="{653D25C1-4872-40F1-80C2-7F7F411AD495}" srcOrd="0" destOrd="0" presId="urn:microsoft.com/office/officeart/2011/layout/HexagonRadial"/>
    <dgm:cxn modelId="{76AF254E-E504-43DA-ADFC-5E9ED14F2862}" srcId="{82B16CAF-255D-4C54-B6E4-B6DE1E968922}" destId="{E24AF4A7-572B-40BA-8BED-87FA851413BA}" srcOrd="1" destOrd="0" parTransId="{2CD4430D-016C-4B65-AE24-7BE694D7AF82}" sibTransId="{88232DAE-8D3A-44E4-A6A3-C82BC55C1840}"/>
    <dgm:cxn modelId="{54CC6D63-F939-453E-AFFC-57715ABF6309}" srcId="{82B16CAF-255D-4C54-B6E4-B6DE1E968922}" destId="{8891E04C-9730-4C48-A00F-297BB5C647F2}" srcOrd="2" destOrd="0" parTransId="{DF4A32DF-D498-4B49-BD44-92FC41D66775}" sibTransId="{3C9EF681-03B2-4A7C-AA5D-AF51D358338B}"/>
    <dgm:cxn modelId="{ADB4A070-5A64-4056-8128-9A3BAB523ED1}" type="presOf" srcId="{8891E04C-9730-4C48-A00F-297BB5C647F2}" destId="{7CD296BA-D6F7-4716-9870-CAE56AAE255D}" srcOrd="0" destOrd="0" presId="urn:microsoft.com/office/officeart/2011/layout/HexagonRadial"/>
    <dgm:cxn modelId="{14970EA2-34A2-4000-9BF0-8B930FC03FCA}" type="presOf" srcId="{82B16CAF-255D-4C54-B6E4-B6DE1E968922}" destId="{06616B7D-BA66-4D33-967D-9B18A8E65F2E}" srcOrd="0" destOrd="0" presId="urn:microsoft.com/office/officeart/2011/layout/HexagonRadial"/>
    <dgm:cxn modelId="{256665B3-BD7E-411A-B041-CD0620BAA083}" srcId="{A74994F6-8374-4306-968F-EDDE1D967210}" destId="{82B16CAF-255D-4C54-B6E4-B6DE1E968922}" srcOrd="0" destOrd="0" parTransId="{8AEA07CC-D908-4D6B-A220-70DBADA77EA3}" sibTransId="{14211733-39EF-4EA9-AB42-35479E37F4B7}"/>
    <dgm:cxn modelId="{17F156B5-387D-48E8-9692-6FAFB54DE337}" srcId="{82B16CAF-255D-4C54-B6E4-B6DE1E968922}" destId="{F95A482E-0E6F-4DD1-B1B6-992AD16F0160}" srcOrd="4" destOrd="0" parTransId="{30C07B86-1197-4DF2-994A-AB3FC357F8C5}" sibTransId="{9C69263D-C777-4C01-8C82-1B0921C33317}"/>
    <dgm:cxn modelId="{BCFDD0B6-636A-4B7F-AFA5-F98741284861}" srcId="{82B16CAF-255D-4C54-B6E4-B6DE1E968922}" destId="{6B8D1DE6-1D3C-403D-A5CC-DF463D7ED603}" srcOrd="0" destOrd="0" parTransId="{36FEA39D-5F24-40C8-B1A4-66FEF8141CDB}" sibTransId="{1BFFCA86-A0D1-430A-AAAF-2C3E6F6621CE}"/>
    <dgm:cxn modelId="{D6F550D4-F516-4646-B07E-22548EF59C72}" type="presOf" srcId="{18BE1ABC-DEE3-4283-B0CF-49312446932A}" destId="{D91A20A4-9212-4E03-A056-892AA083CBB0}" srcOrd="0" destOrd="0" presId="urn:microsoft.com/office/officeart/2011/layout/HexagonRadial"/>
    <dgm:cxn modelId="{FCB81EE2-D7AA-4EF8-B951-D01D01A0661C}" type="presOf" srcId="{A74994F6-8374-4306-968F-EDDE1D967210}" destId="{DE797C49-36D2-42FB-9E2E-87EBC20693C4}" srcOrd="0" destOrd="0" presId="urn:microsoft.com/office/officeart/2011/layout/HexagonRadial"/>
    <dgm:cxn modelId="{8240CA01-5FCE-4158-B497-60EDB964CF3E}" type="presParOf" srcId="{DE797C49-36D2-42FB-9E2E-87EBC20693C4}" destId="{06616B7D-BA66-4D33-967D-9B18A8E65F2E}" srcOrd="0" destOrd="0" presId="urn:microsoft.com/office/officeart/2011/layout/HexagonRadial"/>
    <dgm:cxn modelId="{4C74F5CD-6524-49EF-93EF-1417966000CF}" type="presParOf" srcId="{DE797C49-36D2-42FB-9E2E-87EBC20693C4}" destId="{A6056A14-AFEC-4FCA-AC09-9BACA9912A14}" srcOrd="1" destOrd="0" presId="urn:microsoft.com/office/officeart/2011/layout/HexagonRadial"/>
    <dgm:cxn modelId="{16035A3D-AECD-42BA-8F55-9D64220C88DB}" type="presParOf" srcId="{A6056A14-AFEC-4FCA-AC09-9BACA9912A14}" destId="{AE24B8F5-1CD6-4DDA-830D-BEB9E5E6C072}" srcOrd="0" destOrd="0" presId="urn:microsoft.com/office/officeart/2011/layout/HexagonRadial"/>
    <dgm:cxn modelId="{57D1C1ED-0413-4475-9748-B5CE7E4EDC56}" type="presParOf" srcId="{DE797C49-36D2-42FB-9E2E-87EBC20693C4}" destId="{58AF5890-EF1D-4F69-A8EE-680D56143A8B}" srcOrd="2" destOrd="0" presId="urn:microsoft.com/office/officeart/2011/layout/HexagonRadial"/>
    <dgm:cxn modelId="{8A4DBC14-A67C-437D-B291-BDA6D3404728}" type="presParOf" srcId="{DE797C49-36D2-42FB-9E2E-87EBC20693C4}" destId="{56025C43-85EA-4003-AAC2-FA6F137E3766}" srcOrd="3" destOrd="0" presId="urn:microsoft.com/office/officeart/2011/layout/HexagonRadial"/>
    <dgm:cxn modelId="{4E75294F-FD7D-434E-85AA-6217A74B492C}" type="presParOf" srcId="{56025C43-85EA-4003-AAC2-FA6F137E3766}" destId="{7BC96948-980B-4199-B3CE-2AA9D32B3CCC}" srcOrd="0" destOrd="0" presId="urn:microsoft.com/office/officeart/2011/layout/HexagonRadial"/>
    <dgm:cxn modelId="{A072D3C7-F02E-452C-908F-769E79D77B27}" type="presParOf" srcId="{DE797C49-36D2-42FB-9E2E-87EBC20693C4}" destId="{653D25C1-4872-40F1-80C2-7F7F411AD495}" srcOrd="4" destOrd="0" presId="urn:microsoft.com/office/officeart/2011/layout/HexagonRadial"/>
    <dgm:cxn modelId="{EF2D222C-B783-4093-8D9F-FFDFE4364D03}" type="presParOf" srcId="{DE797C49-36D2-42FB-9E2E-87EBC20693C4}" destId="{6FC07E76-D7F0-4BFB-8805-DDF1851DF686}" srcOrd="5" destOrd="0" presId="urn:microsoft.com/office/officeart/2011/layout/HexagonRadial"/>
    <dgm:cxn modelId="{BA7F8AC1-F1BF-4FAD-B765-59D82AB6890D}" type="presParOf" srcId="{6FC07E76-D7F0-4BFB-8805-DDF1851DF686}" destId="{B8E462AC-6676-4EFA-9F20-1F7F118E5B77}" srcOrd="0" destOrd="0" presId="urn:microsoft.com/office/officeart/2011/layout/HexagonRadial"/>
    <dgm:cxn modelId="{816A3248-06B6-4148-9CFC-40057CA6511C}" type="presParOf" srcId="{DE797C49-36D2-42FB-9E2E-87EBC20693C4}" destId="{7CD296BA-D6F7-4716-9870-CAE56AAE255D}" srcOrd="6" destOrd="0" presId="urn:microsoft.com/office/officeart/2011/layout/HexagonRadial"/>
    <dgm:cxn modelId="{2CC1BA86-77C1-4415-B754-7AEBC54A81F6}" type="presParOf" srcId="{DE797C49-36D2-42FB-9E2E-87EBC20693C4}" destId="{E811796D-424A-4EC6-A928-0B40F16F46E7}" srcOrd="7" destOrd="0" presId="urn:microsoft.com/office/officeart/2011/layout/HexagonRadial"/>
    <dgm:cxn modelId="{5844FF34-A43F-49EA-BBF3-ED90F9F4B6ED}" type="presParOf" srcId="{E811796D-424A-4EC6-A928-0B40F16F46E7}" destId="{EBFCE6BF-513A-4B74-A1A2-5273CEBAFE23}" srcOrd="0" destOrd="0" presId="urn:microsoft.com/office/officeart/2011/layout/HexagonRadial"/>
    <dgm:cxn modelId="{78B05399-D93E-472D-9D83-4A8DCF37D958}" type="presParOf" srcId="{DE797C49-36D2-42FB-9E2E-87EBC20693C4}" destId="{D91A20A4-9212-4E03-A056-892AA083CBB0}" srcOrd="8" destOrd="0" presId="urn:microsoft.com/office/officeart/2011/layout/HexagonRadial"/>
    <dgm:cxn modelId="{AE951367-25D5-41F0-92B3-27EDEF5AC08C}" type="presParOf" srcId="{DE797C49-36D2-42FB-9E2E-87EBC20693C4}" destId="{44E491F4-074B-45E3-9704-199FDB68213C}" srcOrd="9" destOrd="0" presId="urn:microsoft.com/office/officeart/2011/layout/HexagonRadial"/>
    <dgm:cxn modelId="{8B811583-69EF-4801-B5E4-25AAA9F9EDD5}" type="presParOf" srcId="{44E491F4-074B-45E3-9704-199FDB68213C}" destId="{C7AF3E7E-30C9-41ED-8907-82DA7BAD8A27}" srcOrd="0" destOrd="0" presId="urn:microsoft.com/office/officeart/2011/layout/HexagonRadial"/>
    <dgm:cxn modelId="{7FD34F05-C595-4569-AA06-441455E1B278}" type="presParOf" srcId="{DE797C49-36D2-42FB-9E2E-87EBC20693C4}" destId="{4A3A96DC-E53E-4C90-B83A-93F92952B3CD}" srcOrd="10" destOrd="0" presId="urn:microsoft.com/office/officeart/2011/layout/HexagonRadial"/>
    <dgm:cxn modelId="{8459D148-D5C6-4A36-96CB-2D263412157E}" type="presParOf" srcId="{DE797C49-36D2-42FB-9E2E-87EBC20693C4}" destId="{C18A7176-F005-4B60-A38D-43601D15384B}" srcOrd="11" destOrd="0" presId="urn:microsoft.com/office/officeart/2011/layout/HexagonRadial"/>
    <dgm:cxn modelId="{D4300786-3110-43E7-94EF-A380D1861427}" type="presParOf" srcId="{C18A7176-F005-4B60-A38D-43601D15384B}" destId="{63CC2C02-9182-4C25-AFAF-A69EB2B3446C}" srcOrd="0" destOrd="0" presId="urn:microsoft.com/office/officeart/2011/layout/HexagonRadial"/>
    <dgm:cxn modelId="{2164876C-A0E5-4CB5-A3E9-14443B0F76A5}" type="presParOf" srcId="{DE797C49-36D2-42FB-9E2E-87EBC20693C4}" destId="{C0901F84-242B-46F6-8E2B-DA622712378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FA4F9C1-1673-4E51-A10B-4FFDCEB4C121}" type="doc">
      <dgm:prSet loTypeId="urn:microsoft.com/office/officeart/2005/8/layout/hProcess4#2" loCatId="process" qsTypeId="urn:microsoft.com/office/officeart/2005/8/quickstyle/simple2#2" qsCatId="simple" csTypeId="urn:microsoft.com/office/officeart/2005/8/colors/colorful3#3" csCatId="colorful" phldr="1"/>
      <dgm:spPr/>
      <dgm:t>
        <a:bodyPr/>
        <a:lstStyle/>
        <a:p>
          <a:endParaRPr lang="en-US"/>
        </a:p>
      </dgm:t>
    </dgm:pt>
    <dgm:pt modelId="{30E8FB11-871F-4B0E-9590-581DD9DECD7D}">
      <dgm:prSet phldrT="[Text]" custT="1"/>
      <dgm:spPr/>
      <dgm:t>
        <a:bodyPr/>
        <a:lstStyle/>
        <a:p>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chuyển</a:t>
          </a:r>
          <a:endParaRPr lang="en-US" sz="2400" dirty="0">
            <a:latin typeface="Arial" panose="020B0604020202020204" pitchFamily="34" charset="0"/>
            <a:cs typeface="Arial" panose="020B0604020202020204" pitchFamily="34" charset="0"/>
          </a:endParaRPr>
        </a:p>
      </dgm:t>
    </dgm:pt>
    <dgm:pt modelId="{F9A62023-321C-4D79-AD02-25C8F6EF59CC}" type="parTrans" cxnId="{7C19A99F-DDDB-42F1-B465-1D6CB93FBC82}">
      <dgm:prSet/>
      <dgm:spPr/>
      <dgm:t>
        <a:bodyPr/>
        <a:lstStyle/>
        <a:p>
          <a:endParaRPr lang="en-US"/>
        </a:p>
      </dgm:t>
    </dgm:pt>
    <dgm:pt modelId="{56D714E4-4E88-4DE3-86A4-89E095114B2A}" type="sibTrans" cxnId="{7C19A99F-DDDB-42F1-B465-1D6CB93FBC82}">
      <dgm:prSet/>
      <dgm:spPr/>
      <dgm:t>
        <a:bodyPr/>
        <a:lstStyle/>
        <a:p>
          <a:endParaRPr lang="en-US"/>
        </a:p>
      </dgm:t>
    </dgm:pt>
    <dgm:pt modelId="{67580AAB-9CF9-43AE-9302-454902DF7EE6}">
      <dgm:prSet phldrT="[Text]" phldr="0" custT="1"/>
      <dgm:spPr/>
      <dgm:t>
        <a:bodyPr vert="horz" wrap="square"/>
        <a:lstStyle/>
        <a:p>
          <a:pPr>
            <a:lnSpc>
              <a:spcPct val="100000"/>
            </a:lnSpc>
            <a:spcBef>
              <a:spcPct val="0"/>
            </a:spcBef>
            <a:spcAft>
              <a:spcPct val="15000"/>
            </a:spcAft>
          </a:pPr>
          <a:r>
            <a:rPr lang="en-US" sz="1400" dirty="0">
              <a:latin typeface="Arial" panose="020B0604020202020204" pitchFamily="34" charset="0"/>
              <a:cs typeface="Arial" panose="020B0604020202020204" pitchFamily="34" charset="0"/>
            </a:rPr>
            <a:t>BN </a:t>
          </a:r>
          <a:r>
            <a:rPr lang="en-US" sz="1400" dirty="0" err="1">
              <a:latin typeface="Arial" panose="020B0604020202020204" pitchFamily="34" charset="0"/>
              <a:cs typeface="Arial" panose="020B0604020202020204" pitchFamily="34" charset="0"/>
            </a:rPr>
            <a:t>được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hồi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tốt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tư</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vấn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kỹ</a:t>
          </a:r>
          <a:endParaRPr lang="en-US" sz="1400" dirty="0">
            <a:latin typeface="Arial" panose="020B0604020202020204" pitchFamily="34" charset="0"/>
            <a:cs typeface="Arial" panose="020B0604020202020204" pitchFamily="34" charset="0"/>
          </a:endParaRPr>
        </a:p>
      </dgm:t>
    </dgm:pt>
    <dgm:pt modelId="{15733ECA-FEAB-4395-9AAC-B9CD1AF01D4B}" type="parTrans" cxnId="{0D53EB39-3C79-4ACE-B24B-BD840F6D0075}">
      <dgm:prSet/>
      <dgm:spPr/>
      <dgm:t>
        <a:bodyPr/>
        <a:lstStyle/>
        <a:p>
          <a:endParaRPr lang="en-US"/>
        </a:p>
      </dgm:t>
    </dgm:pt>
    <dgm:pt modelId="{8C9CACFE-AD40-418A-8050-756B7C199F40}" type="sibTrans" cxnId="{0D53EB39-3C79-4ACE-B24B-BD840F6D0075}">
      <dgm:prSet/>
      <dgm:spPr/>
      <dgm:t>
        <a:bodyPr/>
        <a:lstStyle/>
        <a:p>
          <a:endParaRPr lang="en-US"/>
        </a:p>
      </dgm:t>
    </dgm:pt>
    <dgm:pt modelId="{EC08472E-5742-4B11-B2ED-82E12C266C0A}">
      <dgm:prSet phldr="0" custT="1"/>
      <dgm:spPr/>
      <dgm:t>
        <a:bodyPr vert="horz" wrap="square"/>
        <a:lstStyle/>
        <a:p>
          <a:pPr>
            <a:lnSpc>
              <a:spcPct val="100000"/>
            </a:lnSpc>
            <a:spcBef>
              <a:spcPct val="0"/>
            </a:spcBef>
            <a:spcAft>
              <a:spcPct val="15000"/>
            </a:spcAft>
          </a:pPr>
          <a:r>
            <a:rPr lang="en-US" sz="1400" dirty="0" err="1">
              <a:latin typeface="Arial" panose="020B0604020202020204" pitchFamily="34" charset="0"/>
              <a:cs typeface="Arial" panose="020B0604020202020204" pitchFamily="34" charset="0"/>
            </a:rPr>
            <a:t>Phương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dụng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cụ</a:t>
          </a:r>
          <a:r>
            <a:rPr lang="en-US" sz="1400" dirty="0">
              <a:latin typeface="Arial" panose="020B0604020202020204" pitchFamily="34" charset="0"/>
              <a:cs typeface="Arial" panose="020B0604020202020204" pitchFamily="34" charset="0"/>
            </a:rPr>
            <a:t> CC </a:t>
          </a:r>
          <a:r>
            <a:rPr lang="en-US" sz="1400" dirty="0" err="1">
              <a:latin typeface="Arial" panose="020B0604020202020204" pitchFamily="34" charset="0"/>
              <a:cs typeface="Arial" panose="020B0604020202020204" pitchFamily="34" charset="0"/>
            </a:rPr>
            <a:t>đầy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đủ</a:t>
          </a:r>
          <a:endParaRPr lang="en-US" sz="1400" dirty="0">
            <a:latin typeface="Arial" panose="020B0604020202020204" pitchFamily="34" charset="0"/>
            <a:cs typeface="Arial" panose="020B0604020202020204" pitchFamily="34" charset="0"/>
          </a:endParaRPr>
        </a:p>
      </dgm:t>
    </dgm:pt>
    <dgm:pt modelId="{0CDE74B5-1143-4244-B164-820EDED96174}" type="parTrans" cxnId="{8907B5DB-8255-43F2-B6D1-FEBC0A2117DD}">
      <dgm:prSet/>
      <dgm:spPr/>
      <dgm:t>
        <a:bodyPr/>
        <a:lstStyle/>
        <a:p>
          <a:endParaRPr lang="en-US"/>
        </a:p>
      </dgm:t>
    </dgm:pt>
    <dgm:pt modelId="{221E70AD-D077-428E-8DED-36E4D01A4DB3}" type="sibTrans" cxnId="{8907B5DB-8255-43F2-B6D1-FEBC0A2117DD}">
      <dgm:prSet/>
      <dgm:spPr/>
      <dgm:t>
        <a:bodyPr/>
        <a:lstStyle/>
        <a:p>
          <a:endParaRPr lang="en-US"/>
        </a:p>
      </dgm:t>
    </dgm:pt>
    <dgm:pt modelId="{26AC35C6-58B8-46BE-99E9-FAF249C7F8B8}">
      <dgm:prSet phldr="0" custT="1"/>
      <dgm:spPr/>
      <dgm:t>
        <a:bodyPr vert="horz" wrap="square"/>
        <a:lstStyle/>
        <a:p>
          <a:pPr>
            <a:lnSpc>
              <a:spcPct val="100000"/>
            </a:lnSpc>
            <a:spcBef>
              <a:spcPct val="0"/>
            </a:spcBef>
            <a:spcAft>
              <a:spcPct val="15000"/>
            </a:spcAft>
          </a:pPr>
          <a:r>
            <a:rPr lang="en-US" sz="1400" dirty="0">
              <a:latin typeface="Arial" panose="020B0604020202020204" pitchFamily="34" charset="0"/>
              <a:cs typeface="Arial" panose="020B0604020202020204" pitchFamily="34" charset="0"/>
            </a:rPr>
            <a:t>NV </a:t>
          </a:r>
          <a:r>
            <a:rPr lang="en-US" sz="1400" dirty="0" err="1">
              <a:latin typeface="Arial" panose="020B0604020202020204" pitchFamily="34" charset="0"/>
              <a:cs typeface="Arial" panose="020B0604020202020204" pitchFamily="34" charset="0"/>
            </a:rPr>
            <a:t>có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kinh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nghiệm</a:t>
          </a:r>
          <a:r>
            <a:rPr lang="en-US" sz="1400" dirty="0">
              <a:latin typeface="Arial" panose="020B0604020202020204" pitchFamily="34" charset="0"/>
              <a:cs typeface="Arial" panose="020B0604020202020204" pitchFamily="34" charset="0"/>
            </a:rPr>
            <a:t> </a:t>
          </a:r>
        </a:p>
      </dgm:t>
    </dgm:pt>
    <dgm:pt modelId="{68775F88-1BC4-46F0-93E1-854D7AEB9AF7}" type="parTrans" cxnId="{DFFCB97B-1A1F-4DBC-9EBF-55648CFDF975}">
      <dgm:prSet/>
      <dgm:spPr/>
      <dgm:t>
        <a:bodyPr/>
        <a:lstStyle/>
        <a:p>
          <a:endParaRPr lang="en-US"/>
        </a:p>
      </dgm:t>
    </dgm:pt>
    <dgm:pt modelId="{F30CEEBC-536E-4D69-A665-04372114D2A3}" type="sibTrans" cxnId="{DFFCB97B-1A1F-4DBC-9EBF-55648CFDF975}">
      <dgm:prSet/>
      <dgm:spPr/>
      <dgm:t>
        <a:bodyPr/>
        <a:lstStyle/>
        <a:p>
          <a:endParaRPr lang="en-US"/>
        </a:p>
      </dgm:t>
    </dgm:pt>
    <dgm:pt modelId="{4D3DA893-F296-4FE5-B388-EF024D9E6A28}">
      <dgm:prSet phldr="0" custT="1"/>
      <dgm:spPr/>
      <dgm:t>
        <a:bodyPr vert="horz" wrap="square"/>
        <a:lstStyle/>
        <a:p>
          <a:pPr>
            <a:lnSpc>
              <a:spcPct val="100000"/>
            </a:lnSpc>
            <a:spcBef>
              <a:spcPct val="0"/>
            </a:spcBef>
            <a:spcAft>
              <a:spcPct val="15000"/>
            </a:spcAft>
          </a:pPr>
          <a:r>
            <a:rPr lang="en-US" sz="1400" dirty="0" err="1">
              <a:latin typeface="Arial" panose="020B0604020202020204" pitchFamily="34" charset="0"/>
              <a:cs typeface="Arial" panose="020B0604020202020204" pitchFamily="34" charset="0"/>
            </a:rPr>
            <a:t>Gọi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báo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trước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cho</a:t>
          </a:r>
          <a:r>
            <a:rPr lang="en-US" sz="1400" dirty="0">
              <a:latin typeface="Arial" panose="020B0604020202020204" pitchFamily="34" charset="0"/>
              <a:cs typeface="Arial" panose="020B0604020202020204" pitchFamily="34" charset="0"/>
            </a:rPr>
            <a:t> BV </a:t>
          </a:r>
          <a:r>
            <a:rPr lang="en-US" sz="1400" dirty="0" err="1">
              <a:latin typeface="Arial" panose="020B0604020202020204" pitchFamily="34" charset="0"/>
              <a:cs typeface="Arial" panose="020B0604020202020204" pitchFamily="34" charset="0"/>
            </a:rPr>
            <a:t>nhận</a:t>
          </a:r>
          <a:endParaRPr lang="en-US" sz="1400" dirty="0">
            <a:latin typeface="Arial" panose="020B0604020202020204" pitchFamily="34" charset="0"/>
            <a:cs typeface="Arial" panose="020B0604020202020204" pitchFamily="34" charset="0"/>
          </a:endParaRPr>
        </a:p>
      </dgm:t>
    </dgm:pt>
    <dgm:pt modelId="{10337DF4-D005-4201-970B-7D984A2A5B88}" type="parTrans" cxnId="{5A6C5822-BB30-4695-9087-6FA0A66F83CC}">
      <dgm:prSet/>
      <dgm:spPr/>
      <dgm:t>
        <a:bodyPr/>
        <a:lstStyle/>
        <a:p>
          <a:endParaRPr lang="en-US"/>
        </a:p>
      </dgm:t>
    </dgm:pt>
    <dgm:pt modelId="{A30A3752-9275-4334-A5FB-A50A0A872B68}" type="sibTrans" cxnId="{5A6C5822-BB30-4695-9087-6FA0A66F83CC}">
      <dgm:prSet/>
      <dgm:spPr/>
      <dgm:t>
        <a:bodyPr/>
        <a:lstStyle/>
        <a:p>
          <a:endParaRPr lang="en-US"/>
        </a:p>
      </dgm:t>
    </dgm:pt>
    <dgm:pt modelId="{8074D929-9D36-48D4-BF09-8694FEF11D6B}">
      <dgm:prSet phldrT="[Text]" custT="1"/>
      <dgm:spPr/>
      <dgm:t>
        <a:bodyPr/>
        <a:lstStyle/>
        <a:p>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chuyển</a:t>
          </a:r>
          <a:endParaRPr lang="en-US" sz="2400" dirty="0">
            <a:latin typeface="Arial" panose="020B0604020202020204" pitchFamily="34" charset="0"/>
            <a:cs typeface="Arial" panose="020B0604020202020204" pitchFamily="34" charset="0"/>
          </a:endParaRPr>
        </a:p>
      </dgm:t>
    </dgm:pt>
    <dgm:pt modelId="{3A0395E0-5D47-4AE4-8AE9-20CFDB72760A}" type="parTrans" cxnId="{F9B2CB2E-A722-45C8-8AF9-52C94F263361}">
      <dgm:prSet/>
      <dgm:spPr/>
      <dgm:t>
        <a:bodyPr/>
        <a:lstStyle/>
        <a:p>
          <a:endParaRPr lang="en-US"/>
        </a:p>
      </dgm:t>
    </dgm:pt>
    <dgm:pt modelId="{1C75A760-0051-4246-97AC-F776D1A8EC54}" type="sibTrans" cxnId="{F9B2CB2E-A722-45C8-8AF9-52C94F263361}">
      <dgm:prSet/>
      <dgm:spPr/>
      <dgm:t>
        <a:bodyPr/>
        <a:lstStyle/>
        <a:p>
          <a:endParaRPr lang="en-US"/>
        </a:p>
      </dgm:t>
    </dgm:pt>
    <dgm:pt modelId="{C914E6F0-DFB8-45F7-9474-495721E80363}">
      <dgm:prSet phldrT="[Text]" phldr="0" custT="1"/>
      <dgm:spPr/>
      <dgm:t>
        <a:bodyPr vert="horz" wrap="square"/>
        <a:lstStyle/>
        <a:p>
          <a:pPr>
            <a:lnSpc>
              <a:spcPct val="100000"/>
            </a:lnSpc>
            <a:spcBef>
              <a:spcPct val="0"/>
            </a:spcBef>
            <a:spcAft>
              <a:spcPct val="15000"/>
            </a:spcAft>
          </a:pPr>
          <a:r>
            <a:rPr lang="en-US" sz="1600" dirty="0">
              <a:latin typeface="Arial" panose="020B0604020202020204" pitchFamily="34" charset="0"/>
              <a:cs typeface="Arial" panose="020B0604020202020204" pitchFamily="34" charset="0"/>
            </a:rPr>
            <a:t>ĐD </a:t>
          </a:r>
          <a:r>
            <a:rPr lang="en-US" sz="1600" dirty="0" err="1">
              <a:latin typeface="Arial" panose="020B0604020202020204" pitchFamily="34" charset="0"/>
              <a:cs typeface="Arial" panose="020B0604020202020204" pitchFamily="34" charset="0"/>
            </a:rPr>
            <a:t>theo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dõi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BS </a:t>
          </a:r>
          <a:r>
            <a:rPr lang="en-US" sz="1600" dirty="0" err="1">
              <a:latin typeface="Arial" panose="020B0604020202020204" pitchFamily="34" charset="0"/>
              <a:cs typeface="Arial" panose="020B0604020202020204" pitchFamily="34" charset="0"/>
            </a:rPr>
            <a:t>xử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biến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xảy</a:t>
          </a:r>
          <a:r>
            <a:rPr lang="en-US" sz="1600" dirty="0">
              <a:latin typeface="Arial" panose="020B0604020202020204" pitchFamily="34" charset="0"/>
              <a:cs typeface="Arial" panose="020B0604020202020204" pitchFamily="34" charset="0"/>
            </a:rPr>
            <a:t> ra </a:t>
          </a:r>
          <a:r>
            <a:rPr lang="en-US" sz="1600" dirty="0" err="1">
              <a:latin typeface="Arial" panose="020B0604020202020204" pitchFamily="34" charset="0"/>
              <a:cs typeface="Arial" panose="020B0604020202020204" pitchFamily="34" charset="0"/>
            </a:rPr>
            <a:t>trên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đường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chuyển</a:t>
          </a:r>
          <a:endParaRPr lang="en-US" sz="1600" dirty="0"/>
        </a:p>
      </dgm:t>
    </dgm:pt>
    <dgm:pt modelId="{E73931F7-8225-47AC-9A6C-D42BF171D127}" type="parTrans" cxnId="{F518C219-60A3-4DEB-9C47-FB417364046B}">
      <dgm:prSet/>
      <dgm:spPr/>
      <dgm:t>
        <a:bodyPr/>
        <a:lstStyle/>
        <a:p>
          <a:endParaRPr lang="en-US"/>
        </a:p>
      </dgm:t>
    </dgm:pt>
    <dgm:pt modelId="{251FD250-53C6-47EC-97EA-1F258F174C73}" type="sibTrans" cxnId="{F518C219-60A3-4DEB-9C47-FB417364046B}">
      <dgm:prSet/>
      <dgm:spPr/>
      <dgm:t>
        <a:bodyPr/>
        <a:lstStyle/>
        <a:p>
          <a:endParaRPr lang="en-US"/>
        </a:p>
      </dgm:t>
    </dgm:pt>
    <dgm:pt modelId="{24258120-59EA-4FAD-823E-05F2BC751D8E}">
      <dgm:prSet phldrT="[Text]" custT="1"/>
      <dgm:spPr/>
      <dgm:t>
        <a:bodyPr/>
        <a:lstStyle/>
        <a:p>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endParaRPr lang="en-US" sz="2400" dirty="0">
            <a:latin typeface="Arial" panose="020B0604020202020204" pitchFamily="34" charset="0"/>
            <a:cs typeface="Arial" panose="020B0604020202020204" pitchFamily="34" charset="0"/>
          </a:endParaRPr>
        </a:p>
      </dgm:t>
    </dgm:pt>
    <dgm:pt modelId="{2A093033-56DA-4906-BDA1-EE7D41CC109A}" type="parTrans" cxnId="{89F63F28-2310-4EC7-9899-FED9FA1D0FE4}">
      <dgm:prSet/>
      <dgm:spPr/>
      <dgm:t>
        <a:bodyPr/>
        <a:lstStyle/>
        <a:p>
          <a:endParaRPr lang="en-US"/>
        </a:p>
      </dgm:t>
    </dgm:pt>
    <dgm:pt modelId="{B6C544AC-ABC3-48DC-B5B5-F43ED514BC6F}" type="sibTrans" cxnId="{89F63F28-2310-4EC7-9899-FED9FA1D0FE4}">
      <dgm:prSet/>
      <dgm:spPr/>
      <dgm:t>
        <a:bodyPr/>
        <a:lstStyle/>
        <a:p>
          <a:endParaRPr lang="en-US"/>
        </a:p>
      </dgm:t>
    </dgm:pt>
    <dgm:pt modelId="{694CA345-8B65-49E9-A9BF-A32026637E7D}">
      <dgm:prSet phldrT="[Text]" phldr="0" custT="1"/>
      <dgm:spPr/>
      <dgm:t>
        <a:bodyPr vert="horz" wrap="square"/>
        <a:lstStyle/>
        <a:p>
          <a:pPr>
            <a:lnSpc>
              <a:spcPct val="100000"/>
            </a:lnSpc>
            <a:spcBef>
              <a:spcPct val="0"/>
            </a:spcBef>
            <a:spcAft>
              <a:spcPct val="15000"/>
            </a:spcAft>
          </a:pP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được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từ</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tuyến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trước</a:t>
          </a:r>
          <a:endParaRPr lang="en-US" sz="1600" dirty="0">
            <a:latin typeface="Arial" panose="020B0604020202020204" pitchFamily="34" charset="0"/>
            <a:cs typeface="Arial" panose="020B0604020202020204" pitchFamily="34" charset="0"/>
          </a:endParaRPr>
        </a:p>
      </dgm:t>
    </dgm:pt>
    <dgm:pt modelId="{77A12054-3AD3-49D4-8E20-00C98CAFC9E3}" type="parTrans" cxnId="{9BF152DD-2C31-4276-9AD1-5301DC2A0928}">
      <dgm:prSet/>
      <dgm:spPr/>
      <dgm:t>
        <a:bodyPr/>
        <a:lstStyle/>
        <a:p>
          <a:endParaRPr lang="en-US"/>
        </a:p>
      </dgm:t>
    </dgm:pt>
    <dgm:pt modelId="{870DA02F-AFB7-432A-BBC3-35C14C99DCB7}" type="sibTrans" cxnId="{9BF152DD-2C31-4276-9AD1-5301DC2A0928}">
      <dgm:prSet/>
      <dgm:spPr/>
      <dgm:t>
        <a:bodyPr/>
        <a:lstStyle/>
        <a:p>
          <a:endParaRPr lang="en-US"/>
        </a:p>
      </dgm:t>
    </dgm:pt>
    <dgm:pt modelId="{BFB020B7-8E40-4415-97DE-7B3CF0C658F7}">
      <dgm:prSet phldr="0" custT="1"/>
      <dgm:spPr/>
      <dgm:t>
        <a:bodyPr vert="horz" wrap="square"/>
        <a:lstStyle/>
        <a:p>
          <a:pPr>
            <a:lnSpc>
              <a:spcPct val="100000"/>
            </a:lnSpc>
            <a:spcBef>
              <a:spcPct val="0"/>
            </a:spcBef>
            <a:spcAft>
              <a:spcPct val="15000"/>
            </a:spcAft>
          </a:pPr>
          <a:r>
            <a:rPr lang="en-US" sz="1600" dirty="0" err="1">
              <a:latin typeface="Arial" panose="020B0604020202020204" pitchFamily="34" charset="0"/>
              <a:cs typeface="Arial" panose="020B0604020202020204" pitchFamily="34" charset="0"/>
            </a:rPr>
            <a:t>Chuận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sẵn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sàng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tiếp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BN</a:t>
          </a:r>
        </a:p>
      </dgm:t>
    </dgm:pt>
    <dgm:pt modelId="{75BDC52B-64BA-4BF1-915D-BF547146F831}" type="parTrans" cxnId="{904E5A40-D8C8-4943-B654-37F18BA26B81}">
      <dgm:prSet/>
      <dgm:spPr/>
      <dgm:t>
        <a:bodyPr/>
        <a:lstStyle/>
        <a:p>
          <a:endParaRPr lang="en-US"/>
        </a:p>
      </dgm:t>
    </dgm:pt>
    <dgm:pt modelId="{5206909C-164F-4AA7-981D-FD94F1BA2CB9}" type="sibTrans" cxnId="{904E5A40-D8C8-4943-B654-37F18BA26B81}">
      <dgm:prSet/>
      <dgm:spPr/>
      <dgm:t>
        <a:bodyPr/>
        <a:lstStyle/>
        <a:p>
          <a:endParaRPr lang="en-US"/>
        </a:p>
      </dgm:t>
    </dgm:pt>
    <dgm:pt modelId="{8C790303-1007-4388-A031-FD24B555C8C0}" type="pres">
      <dgm:prSet presAssocID="{6FA4F9C1-1673-4E51-A10B-4FFDCEB4C121}" presName="Name0" presStyleCnt="0">
        <dgm:presLayoutVars>
          <dgm:dir/>
          <dgm:animLvl val="lvl"/>
          <dgm:resizeHandles val="exact"/>
        </dgm:presLayoutVars>
      </dgm:prSet>
      <dgm:spPr/>
    </dgm:pt>
    <dgm:pt modelId="{8D021DF4-23D3-4923-BD63-204BC39D073A}" type="pres">
      <dgm:prSet presAssocID="{6FA4F9C1-1673-4E51-A10B-4FFDCEB4C121}" presName="tSp" presStyleCnt="0"/>
      <dgm:spPr/>
    </dgm:pt>
    <dgm:pt modelId="{C0961435-A57C-4BD0-91BF-32819F80E586}" type="pres">
      <dgm:prSet presAssocID="{6FA4F9C1-1673-4E51-A10B-4FFDCEB4C121}" presName="bSp" presStyleCnt="0"/>
      <dgm:spPr/>
    </dgm:pt>
    <dgm:pt modelId="{3F6EF733-A281-4F8F-A5D2-EAF979DEBB47}" type="pres">
      <dgm:prSet presAssocID="{6FA4F9C1-1673-4E51-A10B-4FFDCEB4C121}" presName="process" presStyleCnt="0"/>
      <dgm:spPr/>
    </dgm:pt>
    <dgm:pt modelId="{12721345-7034-4093-9488-E49A648DCD8B}" type="pres">
      <dgm:prSet presAssocID="{30E8FB11-871F-4B0E-9590-581DD9DECD7D}" presName="composite1" presStyleCnt="0"/>
      <dgm:spPr/>
    </dgm:pt>
    <dgm:pt modelId="{C249E4BD-3506-4D6C-92D9-9DD2953965BC}" type="pres">
      <dgm:prSet presAssocID="{30E8FB11-871F-4B0E-9590-581DD9DECD7D}" presName="dummyNode1" presStyleLbl="node1" presStyleIdx="0" presStyleCnt="3"/>
      <dgm:spPr/>
    </dgm:pt>
    <dgm:pt modelId="{AF300CEE-37C1-479E-ADA1-7FE621FFA019}" type="pres">
      <dgm:prSet presAssocID="{30E8FB11-871F-4B0E-9590-581DD9DECD7D}" presName="childNode1" presStyleLbl="bgAcc1" presStyleIdx="0" presStyleCnt="3">
        <dgm:presLayoutVars>
          <dgm:bulletEnabled val="1"/>
        </dgm:presLayoutVars>
      </dgm:prSet>
      <dgm:spPr/>
    </dgm:pt>
    <dgm:pt modelId="{60D432A7-75C4-42AE-B872-9082E73987AA}" type="pres">
      <dgm:prSet presAssocID="{30E8FB11-871F-4B0E-9590-581DD9DECD7D}" presName="childNode1tx" presStyleLbl="bgAcc1" presStyleIdx="0" presStyleCnt="3">
        <dgm:presLayoutVars>
          <dgm:bulletEnabled val="1"/>
        </dgm:presLayoutVars>
      </dgm:prSet>
      <dgm:spPr/>
    </dgm:pt>
    <dgm:pt modelId="{75CDEDF7-94C4-4BCB-A4D4-3459E5A91193}" type="pres">
      <dgm:prSet presAssocID="{30E8FB11-871F-4B0E-9590-581DD9DECD7D}" presName="parentNode1" presStyleLbl="node1" presStyleIdx="0" presStyleCnt="3">
        <dgm:presLayoutVars>
          <dgm:chMax val="1"/>
          <dgm:bulletEnabled val="1"/>
        </dgm:presLayoutVars>
      </dgm:prSet>
      <dgm:spPr/>
    </dgm:pt>
    <dgm:pt modelId="{5496CA34-A164-4D6B-A288-88ED920C0A8B}" type="pres">
      <dgm:prSet presAssocID="{30E8FB11-871F-4B0E-9590-581DD9DECD7D}" presName="connSite1" presStyleCnt="0"/>
      <dgm:spPr/>
    </dgm:pt>
    <dgm:pt modelId="{DD11DD09-DB83-40B7-BF79-DECACE427104}" type="pres">
      <dgm:prSet presAssocID="{56D714E4-4E88-4DE3-86A4-89E095114B2A}" presName="Name9" presStyleLbl="sibTrans2D1" presStyleIdx="0" presStyleCnt="2"/>
      <dgm:spPr/>
    </dgm:pt>
    <dgm:pt modelId="{0B8C2DAA-47B2-40BB-A110-15D2C1F92BA4}" type="pres">
      <dgm:prSet presAssocID="{8074D929-9D36-48D4-BF09-8694FEF11D6B}" presName="composite2" presStyleCnt="0"/>
      <dgm:spPr/>
    </dgm:pt>
    <dgm:pt modelId="{1309700D-3AB8-4F00-89D8-529E0EBF615B}" type="pres">
      <dgm:prSet presAssocID="{8074D929-9D36-48D4-BF09-8694FEF11D6B}" presName="dummyNode2" presStyleLbl="node1" presStyleIdx="0" presStyleCnt="3"/>
      <dgm:spPr/>
    </dgm:pt>
    <dgm:pt modelId="{1411F22E-3840-4A9E-926F-7676E84D8BB8}" type="pres">
      <dgm:prSet presAssocID="{8074D929-9D36-48D4-BF09-8694FEF11D6B}" presName="childNode2" presStyleLbl="bgAcc1" presStyleIdx="1" presStyleCnt="3">
        <dgm:presLayoutVars>
          <dgm:bulletEnabled val="1"/>
        </dgm:presLayoutVars>
      </dgm:prSet>
      <dgm:spPr/>
    </dgm:pt>
    <dgm:pt modelId="{DC03D499-3276-4CDD-9D43-3194DC80429D}" type="pres">
      <dgm:prSet presAssocID="{8074D929-9D36-48D4-BF09-8694FEF11D6B}" presName="childNode2tx" presStyleLbl="bgAcc1" presStyleIdx="1" presStyleCnt="3">
        <dgm:presLayoutVars>
          <dgm:bulletEnabled val="1"/>
        </dgm:presLayoutVars>
      </dgm:prSet>
      <dgm:spPr/>
    </dgm:pt>
    <dgm:pt modelId="{5300A4FE-B68E-47D6-A005-4946A8181690}" type="pres">
      <dgm:prSet presAssocID="{8074D929-9D36-48D4-BF09-8694FEF11D6B}" presName="parentNode2" presStyleLbl="node1" presStyleIdx="1" presStyleCnt="3">
        <dgm:presLayoutVars>
          <dgm:chMax val="0"/>
          <dgm:bulletEnabled val="1"/>
        </dgm:presLayoutVars>
      </dgm:prSet>
      <dgm:spPr/>
    </dgm:pt>
    <dgm:pt modelId="{97197186-F09C-4D59-8502-CA6EB2270B4F}" type="pres">
      <dgm:prSet presAssocID="{8074D929-9D36-48D4-BF09-8694FEF11D6B}" presName="connSite2" presStyleCnt="0"/>
      <dgm:spPr/>
    </dgm:pt>
    <dgm:pt modelId="{5501C1FA-CD9E-4DA9-AF2D-3F0CC020E324}" type="pres">
      <dgm:prSet presAssocID="{1C75A760-0051-4246-97AC-F776D1A8EC54}" presName="Name18" presStyleLbl="sibTrans2D1" presStyleIdx="1" presStyleCnt="2"/>
      <dgm:spPr/>
    </dgm:pt>
    <dgm:pt modelId="{1FED4F90-AB49-4823-B0C0-53775B26E736}" type="pres">
      <dgm:prSet presAssocID="{24258120-59EA-4FAD-823E-05F2BC751D8E}" presName="composite1" presStyleCnt="0"/>
      <dgm:spPr/>
    </dgm:pt>
    <dgm:pt modelId="{0995DB3C-678C-410A-9BAB-929632802FF7}" type="pres">
      <dgm:prSet presAssocID="{24258120-59EA-4FAD-823E-05F2BC751D8E}" presName="dummyNode1" presStyleLbl="node1" presStyleIdx="1" presStyleCnt="3"/>
      <dgm:spPr/>
    </dgm:pt>
    <dgm:pt modelId="{44E1377F-4DFE-44FA-8A44-7A37D752EBEE}" type="pres">
      <dgm:prSet presAssocID="{24258120-59EA-4FAD-823E-05F2BC751D8E}" presName="childNode1" presStyleLbl="bgAcc1" presStyleIdx="2" presStyleCnt="3">
        <dgm:presLayoutVars>
          <dgm:bulletEnabled val="1"/>
        </dgm:presLayoutVars>
      </dgm:prSet>
      <dgm:spPr/>
    </dgm:pt>
    <dgm:pt modelId="{50878F1B-B95C-49B8-8A7F-5876B66DD859}" type="pres">
      <dgm:prSet presAssocID="{24258120-59EA-4FAD-823E-05F2BC751D8E}" presName="childNode1tx" presStyleLbl="bgAcc1" presStyleIdx="2" presStyleCnt="3">
        <dgm:presLayoutVars>
          <dgm:bulletEnabled val="1"/>
        </dgm:presLayoutVars>
      </dgm:prSet>
      <dgm:spPr/>
    </dgm:pt>
    <dgm:pt modelId="{9405893C-4BD4-45D2-94B8-611F86E14F08}" type="pres">
      <dgm:prSet presAssocID="{24258120-59EA-4FAD-823E-05F2BC751D8E}" presName="parentNode1" presStyleLbl="node1" presStyleIdx="2" presStyleCnt="3">
        <dgm:presLayoutVars>
          <dgm:chMax val="1"/>
          <dgm:bulletEnabled val="1"/>
        </dgm:presLayoutVars>
      </dgm:prSet>
      <dgm:spPr/>
    </dgm:pt>
    <dgm:pt modelId="{D317EE4F-B0EA-4D68-8F4F-E6126A366BF4}" type="pres">
      <dgm:prSet presAssocID="{24258120-59EA-4FAD-823E-05F2BC751D8E}" presName="connSite1" presStyleCnt="0"/>
      <dgm:spPr/>
    </dgm:pt>
  </dgm:ptLst>
  <dgm:cxnLst>
    <dgm:cxn modelId="{1040BB0B-3E13-4684-ADAF-4B13F8F5210F}" type="presOf" srcId="{EC08472E-5742-4B11-B2ED-82E12C266C0A}" destId="{60D432A7-75C4-42AE-B872-9082E73987AA}" srcOrd="1" destOrd="1" presId="urn:microsoft.com/office/officeart/2005/8/layout/hProcess4#2"/>
    <dgm:cxn modelId="{2F0BCF0B-716D-4D1F-AB19-C8E9D0B5F29C}" type="presOf" srcId="{6FA4F9C1-1673-4E51-A10B-4FFDCEB4C121}" destId="{8C790303-1007-4388-A031-FD24B555C8C0}" srcOrd="0" destOrd="0" presId="urn:microsoft.com/office/officeart/2005/8/layout/hProcess4#2"/>
    <dgm:cxn modelId="{A24E050C-CCB7-402C-9030-8D377D717309}" type="presOf" srcId="{C914E6F0-DFB8-45F7-9474-495721E80363}" destId="{DC03D499-3276-4CDD-9D43-3194DC80429D}" srcOrd="1" destOrd="0" presId="urn:microsoft.com/office/officeart/2005/8/layout/hProcess4#2"/>
    <dgm:cxn modelId="{9EF36A18-829C-43EA-96EB-9EFD82B8608F}" type="presOf" srcId="{67580AAB-9CF9-43AE-9302-454902DF7EE6}" destId="{AF300CEE-37C1-479E-ADA1-7FE621FFA019}" srcOrd="0" destOrd="0" presId="urn:microsoft.com/office/officeart/2005/8/layout/hProcess4#2"/>
    <dgm:cxn modelId="{34517719-C5E9-4398-8D2F-CBE4F53EC27B}" type="presOf" srcId="{694CA345-8B65-49E9-A9BF-A32026637E7D}" destId="{50878F1B-B95C-49B8-8A7F-5876B66DD859}" srcOrd="1" destOrd="0" presId="urn:microsoft.com/office/officeart/2005/8/layout/hProcess4#2"/>
    <dgm:cxn modelId="{F518C219-60A3-4DEB-9C47-FB417364046B}" srcId="{8074D929-9D36-48D4-BF09-8694FEF11D6B}" destId="{C914E6F0-DFB8-45F7-9474-495721E80363}" srcOrd="0" destOrd="0" parTransId="{E73931F7-8225-47AC-9A6C-D42BF171D127}" sibTransId="{251FD250-53C6-47EC-97EA-1F258F174C73}"/>
    <dgm:cxn modelId="{FA7DC51D-0CE3-401F-AAAA-FF234A2ADBA2}" type="presOf" srcId="{1C75A760-0051-4246-97AC-F776D1A8EC54}" destId="{5501C1FA-CD9E-4DA9-AF2D-3F0CC020E324}" srcOrd="0" destOrd="0" presId="urn:microsoft.com/office/officeart/2005/8/layout/hProcess4#2"/>
    <dgm:cxn modelId="{AA891621-06CD-47C9-BD8A-319FCF0DE2D1}" type="presOf" srcId="{BFB020B7-8E40-4415-97DE-7B3CF0C658F7}" destId="{50878F1B-B95C-49B8-8A7F-5876B66DD859}" srcOrd="1" destOrd="1" presId="urn:microsoft.com/office/officeart/2005/8/layout/hProcess4#2"/>
    <dgm:cxn modelId="{5A6C5822-BB30-4695-9087-6FA0A66F83CC}" srcId="{30E8FB11-871F-4B0E-9590-581DD9DECD7D}" destId="{4D3DA893-F296-4FE5-B388-EF024D9E6A28}" srcOrd="3" destOrd="0" parTransId="{10337DF4-D005-4201-970B-7D984A2A5B88}" sibTransId="{A30A3752-9275-4334-A5FB-A50A0A872B68}"/>
    <dgm:cxn modelId="{39AD4023-7A13-4B30-B0D6-9250EFB5E573}" type="presOf" srcId="{26AC35C6-58B8-46BE-99E9-FAF249C7F8B8}" destId="{AF300CEE-37C1-479E-ADA1-7FE621FFA019}" srcOrd="0" destOrd="2" presId="urn:microsoft.com/office/officeart/2005/8/layout/hProcess4#2"/>
    <dgm:cxn modelId="{D3B05F27-2E34-4EAC-AC38-11E62846EFAD}" type="presOf" srcId="{694CA345-8B65-49E9-A9BF-A32026637E7D}" destId="{44E1377F-4DFE-44FA-8A44-7A37D752EBEE}" srcOrd="0" destOrd="0" presId="urn:microsoft.com/office/officeart/2005/8/layout/hProcess4#2"/>
    <dgm:cxn modelId="{89F63F28-2310-4EC7-9899-FED9FA1D0FE4}" srcId="{6FA4F9C1-1673-4E51-A10B-4FFDCEB4C121}" destId="{24258120-59EA-4FAD-823E-05F2BC751D8E}" srcOrd="2" destOrd="0" parTransId="{2A093033-56DA-4906-BDA1-EE7D41CC109A}" sibTransId="{B6C544AC-ABC3-48DC-B5B5-F43ED514BC6F}"/>
    <dgm:cxn modelId="{F9B2CB2E-A722-45C8-8AF9-52C94F263361}" srcId="{6FA4F9C1-1673-4E51-A10B-4FFDCEB4C121}" destId="{8074D929-9D36-48D4-BF09-8694FEF11D6B}" srcOrd="1" destOrd="0" parTransId="{3A0395E0-5D47-4AE4-8AE9-20CFDB72760A}" sibTransId="{1C75A760-0051-4246-97AC-F776D1A8EC54}"/>
    <dgm:cxn modelId="{0D53EB39-3C79-4ACE-B24B-BD840F6D0075}" srcId="{30E8FB11-871F-4B0E-9590-581DD9DECD7D}" destId="{67580AAB-9CF9-43AE-9302-454902DF7EE6}" srcOrd="0" destOrd="0" parTransId="{15733ECA-FEAB-4395-9AAC-B9CD1AF01D4B}" sibTransId="{8C9CACFE-AD40-418A-8050-756B7C199F40}"/>
    <dgm:cxn modelId="{0C39863F-68C9-4BEA-89DE-5E691813E872}" type="presOf" srcId="{26AC35C6-58B8-46BE-99E9-FAF249C7F8B8}" destId="{60D432A7-75C4-42AE-B872-9082E73987AA}" srcOrd="1" destOrd="2" presId="urn:microsoft.com/office/officeart/2005/8/layout/hProcess4#2"/>
    <dgm:cxn modelId="{904E5A40-D8C8-4943-B654-37F18BA26B81}" srcId="{24258120-59EA-4FAD-823E-05F2BC751D8E}" destId="{BFB020B7-8E40-4415-97DE-7B3CF0C658F7}" srcOrd="1" destOrd="0" parTransId="{75BDC52B-64BA-4BF1-915D-BF547146F831}" sibTransId="{5206909C-164F-4AA7-981D-FD94F1BA2CB9}"/>
    <dgm:cxn modelId="{8738394F-8EE6-4CC3-B955-1FCAAB8CBC35}" type="presOf" srcId="{4D3DA893-F296-4FE5-B388-EF024D9E6A28}" destId="{AF300CEE-37C1-479E-ADA1-7FE621FFA019}" srcOrd="0" destOrd="3" presId="urn:microsoft.com/office/officeart/2005/8/layout/hProcess4#2"/>
    <dgm:cxn modelId="{18083B53-7E32-4D35-B3D4-088A541FCFF3}" type="presOf" srcId="{30E8FB11-871F-4B0E-9590-581DD9DECD7D}" destId="{75CDEDF7-94C4-4BCB-A4D4-3459E5A91193}" srcOrd="0" destOrd="0" presId="urn:microsoft.com/office/officeart/2005/8/layout/hProcess4#2"/>
    <dgm:cxn modelId="{C77DF056-414B-44A2-BCF1-0644B1408CD4}" type="presOf" srcId="{C914E6F0-DFB8-45F7-9474-495721E80363}" destId="{1411F22E-3840-4A9E-926F-7676E84D8BB8}" srcOrd="0" destOrd="0" presId="urn:microsoft.com/office/officeart/2005/8/layout/hProcess4#2"/>
    <dgm:cxn modelId="{EDCF805A-DECF-4BA4-BD45-A67C23B0306F}" type="presOf" srcId="{24258120-59EA-4FAD-823E-05F2BC751D8E}" destId="{9405893C-4BD4-45D2-94B8-611F86E14F08}" srcOrd="0" destOrd="0" presId="urn:microsoft.com/office/officeart/2005/8/layout/hProcess4#2"/>
    <dgm:cxn modelId="{52506569-BC8C-440E-9758-8EFE9C32CE0B}" type="presOf" srcId="{67580AAB-9CF9-43AE-9302-454902DF7EE6}" destId="{60D432A7-75C4-42AE-B872-9082E73987AA}" srcOrd="1" destOrd="0" presId="urn:microsoft.com/office/officeart/2005/8/layout/hProcess4#2"/>
    <dgm:cxn modelId="{DFFCB97B-1A1F-4DBC-9EBF-55648CFDF975}" srcId="{30E8FB11-871F-4B0E-9590-581DD9DECD7D}" destId="{26AC35C6-58B8-46BE-99E9-FAF249C7F8B8}" srcOrd="2" destOrd="0" parTransId="{68775F88-1BC4-46F0-93E1-854D7AEB9AF7}" sibTransId="{F30CEEBC-536E-4D69-A665-04372114D2A3}"/>
    <dgm:cxn modelId="{D5522E8A-DC1D-410A-A3EA-0083F8071283}" type="presOf" srcId="{EC08472E-5742-4B11-B2ED-82E12C266C0A}" destId="{AF300CEE-37C1-479E-ADA1-7FE621FFA019}" srcOrd="0" destOrd="1" presId="urn:microsoft.com/office/officeart/2005/8/layout/hProcess4#2"/>
    <dgm:cxn modelId="{B3245992-17CD-48BF-AD33-B8326AF25355}" type="presOf" srcId="{56D714E4-4E88-4DE3-86A4-89E095114B2A}" destId="{DD11DD09-DB83-40B7-BF79-DECACE427104}" srcOrd="0" destOrd="0" presId="urn:microsoft.com/office/officeart/2005/8/layout/hProcess4#2"/>
    <dgm:cxn modelId="{7C19A99F-DDDB-42F1-B465-1D6CB93FBC82}" srcId="{6FA4F9C1-1673-4E51-A10B-4FFDCEB4C121}" destId="{30E8FB11-871F-4B0E-9590-581DD9DECD7D}" srcOrd="0" destOrd="0" parTransId="{F9A62023-321C-4D79-AD02-25C8F6EF59CC}" sibTransId="{56D714E4-4E88-4DE3-86A4-89E095114B2A}"/>
    <dgm:cxn modelId="{663EC2BF-A575-4030-A9D0-80E3CA482A2A}" type="presOf" srcId="{4D3DA893-F296-4FE5-B388-EF024D9E6A28}" destId="{60D432A7-75C4-42AE-B872-9082E73987AA}" srcOrd="1" destOrd="3" presId="urn:microsoft.com/office/officeart/2005/8/layout/hProcess4#2"/>
    <dgm:cxn modelId="{A21807CF-3E5E-4CD5-BD5F-8EA9F41BD6DB}" type="presOf" srcId="{8074D929-9D36-48D4-BF09-8694FEF11D6B}" destId="{5300A4FE-B68E-47D6-A005-4946A8181690}" srcOrd="0" destOrd="0" presId="urn:microsoft.com/office/officeart/2005/8/layout/hProcess4#2"/>
    <dgm:cxn modelId="{8907B5DB-8255-43F2-B6D1-FEBC0A2117DD}" srcId="{30E8FB11-871F-4B0E-9590-581DD9DECD7D}" destId="{EC08472E-5742-4B11-B2ED-82E12C266C0A}" srcOrd="1" destOrd="0" parTransId="{0CDE74B5-1143-4244-B164-820EDED96174}" sibTransId="{221E70AD-D077-428E-8DED-36E4D01A4DB3}"/>
    <dgm:cxn modelId="{9BF152DD-2C31-4276-9AD1-5301DC2A0928}" srcId="{24258120-59EA-4FAD-823E-05F2BC751D8E}" destId="{694CA345-8B65-49E9-A9BF-A32026637E7D}" srcOrd="0" destOrd="0" parTransId="{77A12054-3AD3-49D4-8E20-00C98CAFC9E3}" sibTransId="{870DA02F-AFB7-432A-BBC3-35C14C99DCB7}"/>
    <dgm:cxn modelId="{D141F9F6-AB5B-4A31-BC75-EF9B90528500}" type="presOf" srcId="{BFB020B7-8E40-4415-97DE-7B3CF0C658F7}" destId="{44E1377F-4DFE-44FA-8A44-7A37D752EBEE}" srcOrd="0" destOrd="1" presId="urn:microsoft.com/office/officeart/2005/8/layout/hProcess4#2"/>
    <dgm:cxn modelId="{424DB3BC-F6A2-41C1-9B32-E91403194C62}" type="presParOf" srcId="{8C790303-1007-4388-A031-FD24B555C8C0}" destId="{8D021DF4-23D3-4923-BD63-204BC39D073A}" srcOrd="0" destOrd="0" presId="urn:microsoft.com/office/officeart/2005/8/layout/hProcess4#2"/>
    <dgm:cxn modelId="{611FC4E6-FCA2-4C37-8EBD-5C448793993B}" type="presParOf" srcId="{8C790303-1007-4388-A031-FD24B555C8C0}" destId="{C0961435-A57C-4BD0-91BF-32819F80E586}" srcOrd="1" destOrd="0" presId="urn:microsoft.com/office/officeart/2005/8/layout/hProcess4#2"/>
    <dgm:cxn modelId="{25767579-11C7-45A3-AE24-9EEA718D9E40}" type="presParOf" srcId="{8C790303-1007-4388-A031-FD24B555C8C0}" destId="{3F6EF733-A281-4F8F-A5D2-EAF979DEBB47}" srcOrd="2" destOrd="0" presId="urn:microsoft.com/office/officeart/2005/8/layout/hProcess4#2"/>
    <dgm:cxn modelId="{FD3B311A-468E-4E14-9ED5-823CCF9CF159}" type="presParOf" srcId="{3F6EF733-A281-4F8F-A5D2-EAF979DEBB47}" destId="{12721345-7034-4093-9488-E49A648DCD8B}" srcOrd="0" destOrd="0" presId="urn:microsoft.com/office/officeart/2005/8/layout/hProcess4#2"/>
    <dgm:cxn modelId="{566E80EC-FF6D-4E4A-A2A8-1DD75F8EF3D7}" type="presParOf" srcId="{12721345-7034-4093-9488-E49A648DCD8B}" destId="{C249E4BD-3506-4D6C-92D9-9DD2953965BC}" srcOrd="0" destOrd="0" presId="urn:microsoft.com/office/officeart/2005/8/layout/hProcess4#2"/>
    <dgm:cxn modelId="{EB348253-8007-4C5A-8A12-D8F23F6FF15A}" type="presParOf" srcId="{12721345-7034-4093-9488-E49A648DCD8B}" destId="{AF300CEE-37C1-479E-ADA1-7FE621FFA019}" srcOrd="1" destOrd="0" presId="urn:microsoft.com/office/officeart/2005/8/layout/hProcess4#2"/>
    <dgm:cxn modelId="{8F661CCC-CE78-4C59-878B-29F6D6F320B4}" type="presParOf" srcId="{12721345-7034-4093-9488-E49A648DCD8B}" destId="{60D432A7-75C4-42AE-B872-9082E73987AA}" srcOrd="2" destOrd="0" presId="urn:microsoft.com/office/officeart/2005/8/layout/hProcess4#2"/>
    <dgm:cxn modelId="{7D0BF41F-75E1-4C43-9FAF-172A94E07D90}" type="presParOf" srcId="{12721345-7034-4093-9488-E49A648DCD8B}" destId="{75CDEDF7-94C4-4BCB-A4D4-3459E5A91193}" srcOrd="3" destOrd="0" presId="urn:microsoft.com/office/officeart/2005/8/layout/hProcess4#2"/>
    <dgm:cxn modelId="{D14F960F-1932-4804-BA7E-EA118B4DB501}" type="presParOf" srcId="{12721345-7034-4093-9488-E49A648DCD8B}" destId="{5496CA34-A164-4D6B-A288-88ED920C0A8B}" srcOrd="4" destOrd="0" presId="urn:microsoft.com/office/officeart/2005/8/layout/hProcess4#2"/>
    <dgm:cxn modelId="{67CD6150-513E-4D19-90A4-DC827FD61431}" type="presParOf" srcId="{3F6EF733-A281-4F8F-A5D2-EAF979DEBB47}" destId="{DD11DD09-DB83-40B7-BF79-DECACE427104}" srcOrd="1" destOrd="0" presId="urn:microsoft.com/office/officeart/2005/8/layout/hProcess4#2"/>
    <dgm:cxn modelId="{77F10FFE-8BCF-4750-B5F8-35F88ECFC422}" type="presParOf" srcId="{3F6EF733-A281-4F8F-A5D2-EAF979DEBB47}" destId="{0B8C2DAA-47B2-40BB-A110-15D2C1F92BA4}" srcOrd="2" destOrd="0" presId="urn:microsoft.com/office/officeart/2005/8/layout/hProcess4#2"/>
    <dgm:cxn modelId="{7538DCAD-5B66-49DC-B40C-0BEAC2DCA102}" type="presParOf" srcId="{0B8C2DAA-47B2-40BB-A110-15D2C1F92BA4}" destId="{1309700D-3AB8-4F00-89D8-529E0EBF615B}" srcOrd="0" destOrd="0" presId="urn:microsoft.com/office/officeart/2005/8/layout/hProcess4#2"/>
    <dgm:cxn modelId="{FECD544E-C5BE-4995-9D6E-50EAF7EA3007}" type="presParOf" srcId="{0B8C2DAA-47B2-40BB-A110-15D2C1F92BA4}" destId="{1411F22E-3840-4A9E-926F-7676E84D8BB8}" srcOrd="1" destOrd="0" presId="urn:microsoft.com/office/officeart/2005/8/layout/hProcess4#2"/>
    <dgm:cxn modelId="{89301F7F-3289-4696-BA64-90AEE00BD4E1}" type="presParOf" srcId="{0B8C2DAA-47B2-40BB-A110-15D2C1F92BA4}" destId="{DC03D499-3276-4CDD-9D43-3194DC80429D}" srcOrd="2" destOrd="0" presId="urn:microsoft.com/office/officeart/2005/8/layout/hProcess4#2"/>
    <dgm:cxn modelId="{8A701F5E-2421-45E0-A360-920BD2D7EA3B}" type="presParOf" srcId="{0B8C2DAA-47B2-40BB-A110-15D2C1F92BA4}" destId="{5300A4FE-B68E-47D6-A005-4946A8181690}" srcOrd="3" destOrd="0" presId="urn:microsoft.com/office/officeart/2005/8/layout/hProcess4#2"/>
    <dgm:cxn modelId="{E8FEC486-ED04-4FF9-9187-2C94D2E58455}" type="presParOf" srcId="{0B8C2DAA-47B2-40BB-A110-15D2C1F92BA4}" destId="{97197186-F09C-4D59-8502-CA6EB2270B4F}" srcOrd="4" destOrd="0" presId="urn:microsoft.com/office/officeart/2005/8/layout/hProcess4#2"/>
    <dgm:cxn modelId="{0F10D555-1FD4-4795-8782-25810E23A7D6}" type="presParOf" srcId="{3F6EF733-A281-4F8F-A5D2-EAF979DEBB47}" destId="{5501C1FA-CD9E-4DA9-AF2D-3F0CC020E324}" srcOrd="3" destOrd="0" presId="urn:microsoft.com/office/officeart/2005/8/layout/hProcess4#2"/>
    <dgm:cxn modelId="{037DBE81-EC6B-434C-8920-31D8CE973171}" type="presParOf" srcId="{3F6EF733-A281-4F8F-A5D2-EAF979DEBB47}" destId="{1FED4F90-AB49-4823-B0C0-53775B26E736}" srcOrd="4" destOrd="0" presId="urn:microsoft.com/office/officeart/2005/8/layout/hProcess4#2"/>
    <dgm:cxn modelId="{BB9234E9-D1B2-49BC-BD2B-DF2F32403447}" type="presParOf" srcId="{1FED4F90-AB49-4823-B0C0-53775B26E736}" destId="{0995DB3C-678C-410A-9BAB-929632802FF7}" srcOrd="0" destOrd="0" presId="urn:microsoft.com/office/officeart/2005/8/layout/hProcess4#2"/>
    <dgm:cxn modelId="{EFCFE2A0-6A51-4E1A-B849-21DD38DE1A4D}" type="presParOf" srcId="{1FED4F90-AB49-4823-B0C0-53775B26E736}" destId="{44E1377F-4DFE-44FA-8A44-7A37D752EBEE}" srcOrd="1" destOrd="0" presId="urn:microsoft.com/office/officeart/2005/8/layout/hProcess4#2"/>
    <dgm:cxn modelId="{A2453C03-AA2D-4F5A-BCCC-CAF7D999F8E0}" type="presParOf" srcId="{1FED4F90-AB49-4823-B0C0-53775B26E736}" destId="{50878F1B-B95C-49B8-8A7F-5876B66DD859}" srcOrd="2" destOrd="0" presId="urn:microsoft.com/office/officeart/2005/8/layout/hProcess4#2"/>
    <dgm:cxn modelId="{575C35FA-A92F-4EFC-A865-9D7F1613F7BF}" type="presParOf" srcId="{1FED4F90-AB49-4823-B0C0-53775B26E736}" destId="{9405893C-4BD4-45D2-94B8-611F86E14F08}" srcOrd="3" destOrd="0" presId="urn:microsoft.com/office/officeart/2005/8/layout/hProcess4#2"/>
    <dgm:cxn modelId="{92C165BE-E069-4E27-8D22-EA90C5D2B45F}" type="presParOf" srcId="{1FED4F90-AB49-4823-B0C0-53775B26E736}" destId="{D317EE4F-B0EA-4D68-8F4F-E6126A366BF4}" srcOrd="4" destOrd="0" presId="urn:microsoft.com/office/officeart/2005/8/layout/hProcess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B7357-6168-4348-9AA6-14144ED5A20B}" type="doc">
      <dgm:prSet loTypeId="urn:microsoft.com/office/officeart/2005/8/layout/pyramid2#2" loCatId="pyramid" qsTypeId="urn:microsoft.com/office/officeart/2005/8/quickstyle/simple1#3" qsCatId="simple" csTypeId="urn:microsoft.com/office/officeart/2005/8/colors/colorful1#13" csCatId="accent1" phldr="1"/>
      <dgm:spPr/>
    </dgm:pt>
    <dgm:pt modelId="{0D5CC342-E700-4F12-88D9-3609A44E4D8F}">
      <dgm:prSet phldrT="[Text]" phldr="0" custT="0"/>
      <dgm:spPr/>
      <dgm:t>
        <a:bodyPr vert="horz" wrap="square"/>
        <a:lstStyle/>
        <a:p>
          <a:pPr>
            <a:lnSpc>
              <a:spcPct val="100000"/>
            </a:lnSpc>
            <a:spcBef>
              <a:spcPct val="0"/>
            </a:spcBef>
            <a:spcAft>
              <a:spcPct val="35000"/>
            </a:spcAft>
          </a:pPr>
          <a:r>
            <a:rPr lang="vi-VN" altLang="en-US" dirty="0"/>
            <a:t>Sốt xuất huyết dengue nặng</a:t>
          </a:r>
          <a:endParaRPr lang="vi-VN" altLang="en-US" b="1" dirty="0">
            <a:solidFill>
              <a:srgbClr val="FF0000"/>
            </a:solidFill>
          </a:endParaRPr>
        </a:p>
      </dgm:t>
    </dgm:pt>
    <dgm:pt modelId="{603EB85E-5429-437F-AED4-8963E51BDC3F}" type="parTrans" cxnId="{2E29C1CE-CE33-40DC-92A8-22271B3948C6}">
      <dgm:prSet/>
      <dgm:spPr/>
      <dgm:t>
        <a:bodyPr/>
        <a:lstStyle/>
        <a:p>
          <a:endParaRPr lang="en-US"/>
        </a:p>
      </dgm:t>
    </dgm:pt>
    <dgm:pt modelId="{8AD87326-AD3E-4413-B5A8-34F28727CF9D}" type="sibTrans" cxnId="{2E29C1CE-CE33-40DC-92A8-22271B3948C6}">
      <dgm:prSet/>
      <dgm:spPr/>
      <dgm:t>
        <a:bodyPr/>
        <a:lstStyle/>
        <a:p>
          <a:endParaRPr lang="en-US"/>
        </a:p>
      </dgm:t>
    </dgm:pt>
    <dgm:pt modelId="{964857A0-EE3B-4FB6-B68F-99FDA9EA0BF8}">
      <dgm:prSet phldrT="[Text]" phldr="0" custT="0"/>
      <dgm:spPr/>
      <dgm:t>
        <a:bodyPr vert="horz" wrap="square"/>
        <a:lstStyle/>
        <a:p>
          <a:pPr>
            <a:lnSpc>
              <a:spcPct val="100000"/>
            </a:lnSpc>
            <a:spcBef>
              <a:spcPct val="0"/>
            </a:spcBef>
            <a:spcAft>
              <a:spcPct val="35000"/>
            </a:spcAft>
          </a:pPr>
          <a:r>
            <a:rPr lang="vi-VN" altLang="en-US" dirty="0"/>
            <a:t>Sốt xuất huyết dengue cảnh báo </a:t>
          </a:r>
          <a:endParaRPr lang="vi-VN" altLang="en-US" b="1" dirty="0">
            <a:solidFill>
              <a:srgbClr val="FF0000"/>
            </a:solidFill>
          </a:endParaRPr>
        </a:p>
      </dgm:t>
    </dgm:pt>
    <dgm:pt modelId="{AF096738-3511-4A94-AD57-45EB6703E7EE}" type="parTrans" cxnId="{425EA3D0-CEA0-47AD-A224-9655FE49C428}">
      <dgm:prSet/>
      <dgm:spPr/>
      <dgm:t>
        <a:bodyPr/>
        <a:lstStyle/>
        <a:p>
          <a:endParaRPr lang="en-US"/>
        </a:p>
      </dgm:t>
    </dgm:pt>
    <dgm:pt modelId="{F0FED80C-473D-4EE5-B294-335782A56FB8}" type="sibTrans" cxnId="{425EA3D0-CEA0-47AD-A224-9655FE49C428}">
      <dgm:prSet/>
      <dgm:spPr/>
      <dgm:t>
        <a:bodyPr/>
        <a:lstStyle/>
        <a:p>
          <a:endParaRPr lang="en-US"/>
        </a:p>
      </dgm:t>
    </dgm:pt>
    <dgm:pt modelId="{616917E7-A19B-468E-B568-EA7FEDDE3889}">
      <dgm:prSet phldrT="[Text]" phldr="0" custT="0"/>
      <dgm:spPr/>
      <dgm:t>
        <a:bodyPr vert="horz" wrap="square"/>
        <a:lstStyle/>
        <a:p>
          <a:pPr>
            <a:lnSpc>
              <a:spcPct val="100000"/>
            </a:lnSpc>
            <a:spcBef>
              <a:spcPct val="0"/>
            </a:spcBef>
            <a:spcAft>
              <a:spcPct val="35000"/>
            </a:spcAft>
          </a:pPr>
          <a:r>
            <a:rPr lang="vi-VN" altLang="en-US" dirty="0"/>
            <a:t>Sốt xuất huyết dengue </a:t>
          </a:r>
          <a:endParaRPr lang="vi-VN" altLang="en-US" b="1" dirty="0">
            <a:solidFill>
              <a:srgbClr val="FF0000"/>
            </a:solidFill>
          </a:endParaRPr>
        </a:p>
      </dgm:t>
    </dgm:pt>
    <dgm:pt modelId="{D4D12987-1F64-4393-9F88-42463D324266}" type="parTrans" cxnId="{4010110C-71A8-4828-8C38-8D06F299691A}">
      <dgm:prSet/>
      <dgm:spPr/>
      <dgm:t>
        <a:bodyPr/>
        <a:lstStyle/>
        <a:p>
          <a:endParaRPr lang="en-US"/>
        </a:p>
      </dgm:t>
    </dgm:pt>
    <dgm:pt modelId="{C05F2118-4932-4EDF-8473-967897C57045}" type="sibTrans" cxnId="{4010110C-71A8-4828-8C38-8D06F299691A}">
      <dgm:prSet/>
      <dgm:spPr/>
      <dgm:t>
        <a:bodyPr/>
        <a:lstStyle/>
        <a:p>
          <a:endParaRPr lang="en-US"/>
        </a:p>
      </dgm:t>
    </dgm:pt>
    <dgm:pt modelId="{D0C460E9-19F5-4159-9AEF-E1B797A7262B}" type="pres">
      <dgm:prSet presAssocID="{F7DB7357-6168-4348-9AA6-14144ED5A20B}" presName="compositeShape" presStyleCnt="0">
        <dgm:presLayoutVars>
          <dgm:dir/>
          <dgm:resizeHandles/>
        </dgm:presLayoutVars>
      </dgm:prSet>
      <dgm:spPr/>
    </dgm:pt>
    <dgm:pt modelId="{6F2447E4-83EA-413B-A65B-5349BB409B13}" type="pres">
      <dgm:prSet presAssocID="{F7DB7357-6168-4348-9AA6-14144ED5A20B}" presName="pyramid" presStyleLbl="node1" presStyleIdx="0" presStyleCnt="1"/>
      <dgm:spPr/>
    </dgm:pt>
    <dgm:pt modelId="{B5765EC1-DEEA-429B-8906-3852E3DECAE9}" type="pres">
      <dgm:prSet presAssocID="{F7DB7357-6168-4348-9AA6-14144ED5A20B}" presName="theList" presStyleCnt="0"/>
      <dgm:spPr/>
    </dgm:pt>
    <dgm:pt modelId="{B3540AFB-F078-4904-A74C-8438A955DD66}" type="pres">
      <dgm:prSet presAssocID="{0D5CC342-E700-4F12-88D9-3609A44E4D8F}" presName="aNode" presStyleLbl="fgAcc1" presStyleIdx="0" presStyleCnt="3">
        <dgm:presLayoutVars>
          <dgm:bulletEnabled val="1"/>
        </dgm:presLayoutVars>
      </dgm:prSet>
      <dgm:spPr/>
    </dgm:pt>
    <dgm:pt modelId="{98D91EF3-25E7-410F-A42A-162DF452BD65}" type="pres">
      <dgm:prSet presAssocID="{0D5CC342-E700-4F12-88D9-3609A44E4D8F}" presName="aSpace" presStyleCnt="0"/>
      <dgm:spPr/>
    </dgm:pt>
    <dgm:pt modelId="{498138EA-C963-4850-8045-CDC976043C77}" type="pres">
      <dgm:prSet presAssocID="{964857A0-EE3B-4FB6-B68F-99FDA9EA0BF8}" presName="aNode" presStyleLbl="fgAcc1" presStyleIdx="1" presStyleCnt="3">
        <dgm:presLayoutVars>
          <dgm:bulletEnabled val="1"/>
        </dgm:presLayoutVars>
      </dgm:prSet>
      <dgm:spPr/>
    </dgm:pt>
    <dgm:pt modelId="{9C2EE1BB-982C-4B23-9114-E2CF46CA718D}" type="pres">
      <dgm:prSet presAssocID="{964857A0-EE3B-4FB6-B68F-99FDA9EA0BF8}" presName="aSpace" presStyleCnt="0"/>
      <dgm:spPr/>
    </dgm:pt>
    <dgm:pt modelId="{FAEF4662-DA73-4491-A6C9-6C7A850FFB5F}" type="pres">
      <dgm:prSet presAssocID="{616917E7-A19B-468E-B568-EA7FEDDE3889}" presName="aNode" presStyleLbl="fgAcc1" presStyleIdx="2" presStyleCnt="3">
        <dgm:presLayoutVars>
          <dgm:bulletEnabled val="1"/>
        </dgm:presLayoutVars>
      </dgm:prSet>
      <dgm:spPr/>
    </dgm:pt>
    <dgm:pt modelId="{D1A2CD23-48D9-4591-B463-66F193FE07C2}" type="pres">
      <dgm:prSet presAssocID="{616917E7-A19B-468E-B568-EA7FEDDE3889}" presName="aSpace" presStyleCnt="0"/>
      <dgm:spPr/>
    </dgm:pt>
  </dgm:ptLst>
  <dgm:cxnLst>
    <dgm:cxn modelId="{4010110C-71A8-4828-8C38-8D06F299691A}" srcId="{F7DB7357-6168-4348-9AA6-14144ED5A20B}" destId="{616917E7-A19B-468E-B568-EA7FEDDE3889}" srcOrd="2" destOrd="0" parTransId="{D4D12987-1F64-4393-9F88-42463D324266}" sibTransId="{C05F2118-4932-4EDF-8473-967897C57045}"/>
    <dgm:cxn modelId="{B6161C11-172F-4ADD-9C67-BC9BBF54A78F}" type="presOf" srcId="{0D5CC342-E700-4F12-88D9-3609A44E4D8F}" destId="{B3540AFB-F078-4904-A74C-8438A955DD66}" srcOrd="0" destOrd="0" presId="urn:microsoft.com/office/officeart/2005/8/layout/pyramid2#2"/>
    <dgm:cxn modelId="{2D0AF76B-C028-4886-AADA-E1CA93C8D6CC}" type="presOf" srcId="{964857A0-EE3B-4FB6-B68F-99FDA9EA0BF8}" destId="{498138EA-C963-4850-8045-CDC976043C77}" srcOrd="0" destOrd="0" presId="urn:microsoft.com/office/officeart/2005/8/layout/pyramid2#2"/>
    <dgm:cxn modelId="{821FFC89-18E7-4F15-B2BF-A652B94A047E}" type="presOf" srcId="{616917E7-A19B-468E-B568-EA7FEDDE3889}" destId="{FAEF4662-DA73-4491-A6C9-6C7A850FFB5F}" srcOrd="0" destOrd="0" presId="urn:microsoft.com/office/officeart/2005/8/layout/pyramid2#2"/>
    <dgm:cxn modelId="{ACBE5797-5F5B-4842-977C-1F3EB6404420}" type="presOf" srcId="{F7DB7357-6168-4348-9AA6-14144ED5A20B}" destId="{D0C460E9-19F5-4159-9AEF-E1B797A7262B}" srcOrd="0" destOrd="0" presId="urn:microsoft.com/office/officeart/2005/8/layout/pyramid2#2"/>
    <dgm:cxn modelId="{2E29C1CE-CE33-40DC-92A8-22271B3948C6}" srcId="{F7DB7357-6168-4348-9AA6-14144ED5A20B}" destId="{0D5CC342-E700-4F12-88D9-3609A44E4D8F}" srcOrd="0" destOrd="0" parTransId="{603EB85E-5429-437F-AED4-8963E51BDC3F}" sibTransId="{8AD87326-AD3E-4413-B5A8-34F28727CF9D}"/>
    <dgm:cxn modelId="{425EA3D0-CEA0-47AD-A224-9655FE49C428}" srcId="{F7DB7357-6168-4348-9AA6-14144ED5A20B}" destId="{964857A0-EE3B-4FB6-B68F-99FDA9EA0BF8}" srcOrd="1" destOrd="0" parTransId="{AF096738-3511-4A94-AD57-45EB6703E7EE}" sibTransId="{F0FED80C-473D-4EE5-B294-335782A56FB8}"/>
    <dgm:cxn modelId="{36AD0750-300A-41C1-910B-8A57C9B76E0F}" type="presParOf" srcId="{D0C460E9-19F5-4159-9AEF-E1B797A7262B}" destId="{6F2447E4-83EA-413B-A65B-5349BB409B13}" srcOrd="0" destOrd="0" presId="urn:microsoft.com/office/officeart/2005/8/layout/pyramid2#2"/>
    <dgm:cxn modelId="{D34DD1BC-5AAC-4BF2-8554-B3083B0FA26E}" type="presParOf" srcId="{D0C460E9-19F5-4159-9AEF-E1B797A7262B}" destId="{B5765EC1-DEEA-429B-8906-3852E3DECAE9}" srcOrd="1" destOrd="0" presId="urn:microsoft.com/office/officeart/2005/8/layout/pyramid2#2"/>
    <dgm:cxn modelId="{5B50FA63-808E-4379-BC18-86BA946DDC96}" type="presParOf" srcId="{B5765EC1-DEEA-429B-8906-3852E3DECAE9}" destId="{B3540AFB-F078-4904-A74C-8438A955DD66}" srcOrd="0" destOrd="0" presId="urn:microsoft.com/office/officeart/2005/8/layout/pyramid2#2"/>
    <dgm:cxn modelId="{6DB47D8B-6BF3-4A17-AC23-4F9ED1C3D397}" type="presParOf" srcId="{B5765EC1-DEEA-429B-8906-3852E3DECAE9}" destId="{98D91EF3-25E7-410F-A42A-162DF452BD65}" srcOrd="1" destOrd="0" presId="urn:microsoft.com/office/officeart/2005/8/layout/pyramid2#2"/>
    <dgm:cxn modelId="{F8B358E1-E9B0-47DD-B3D0-892AFDE92BF0}" type="presParOf" srcId="{B5765EC1-DEEA-429B-8906-3852E3DECAE9}" destId="{498138EA-C963-4850-8045-CDC976043C77}" srcOrd="2" destOrd="0" presId="urn:microsoft.com/office/officeart/2005/8/layout/pyramid2#2"/>
    <dgm:cxn modelId="{841770C9-F223-4437-83AE-54DB31A554E5}" type="presParOf" srcId="{B5765EC1-DEEA-429B-8906-3852E3DECAE9}" destId="{9C2EE1BB-982C-4B23-9114-E2CF46CA718D}" srcOrd="3" destOrd="0" presId="urn:microsoft.com/office/officeart/2005/8/layout/pyramid2#2"/>
    <dgm:cxn modelId="{6AF101E8-4049-487E-9F39-CE2089851B99}" type="presParOf" srcId="{B5765EC1-DEEA-429B-8906-3852E3DECAE9}" destId="{FAEF4662-DA73-4491-A6C9-6C7A850FFB5F}" srcOrd="4" destOrd="0" presId="urn:microsoft.com/office/officeart/2005/8/layout/pyramid2#2"/>
    <dgm:cxn modelId="{7EAA90F1-7E83-49DC-8BE1-688EEA65BEF6}" type="presParOf" srcId="{B5765EC1-DEEA-429B-8906-3852E3DECAE9}" destId="{D1A2CD23-48D9-4591-B463-66F193FE07C2}" srcOrd="5" destOrd="0" presId="urn:microsoft.com/office/officeart/2005/8/layout/pyramid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0B7038-E59F-4A80-A75E-7AA9F300D739}" type="doc">
      <dgm:prSet loTypeId="urn:microsoft.com/office/officeart/2005/8/layout/StepDownProcess#1" loCatId="process" qsTypeId="urn:microsoft.com/office/officeart/2005/8/quickstyle/simple1#2" qsCatId="simple" csTypeId="urn:microsoft.com/office/officeart/2005/8/colors/colorful1#16" csCatId="accent1" phldr="1"/>
      <dgm:spPr/>
      <dgm:t>
        <a:bodyPr/>
        <a:lstStyle/>
        <a:p>
          <a:endParaRPr lang="en-US"/>
        </a:p>
      </dgm:t>
    </dgm:pt>
    <dgm:pt modelId="{E9FF6F63-DE8B-49AE-AD60-255A714A296C}">
      <dgm:prSet phldrT="[Text]" phldr="0" custT="0"/>
      <dgm:spPr/>
      <dgm:t>
        <a:bodyPr vert="horz" wrap="square"/>
        <a:lstStyle/>
        <a:p>
          <a:pPr>
            <a:lnSpc>
              <a:spcPct val="100000"/>
            </a:lnSpc>
            <a:spcBef>
              <a:spcPct val="0"/>
            </a:spcBef>
            <a:spcAft>
              <a:spcPct val="35000"/>
            </a:spcAft>
          </a:pPr>
          <a:r>
            <a:rPr lang="vi-VN" altLang="en-US" b="1" dirty="0">
              <a:latin typeface="Arial" panose="020B0604020202020204" pitchFamily="34" charset="0"/>
              <a:cs typeface="Arial" panose="020B0604020202020204" pitchFamily="34" charset="0"/>
            </a:rPr>
            <a:t>A 9</a:t>
          </a:r>
          <a:r>
            <a:rPr lang="en-US" altLang="en-US" b="1" dirty="0">
              <a:latin typeface="Arial" panose="020B0604020202020204" pitchFamily="34" charset="0"/>
              <a:cs typeface="Arial" panose="020B0604020202020204" pitchFamily="34" charset="0"/>
            </a:rPr>
            <a:t>7</a:t>
          </a:r>
          <a:r>
            <a:rPr lang="vi-VN" altLang="en-US" b="1"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0</a:t>
          </a:r>
          <a:r>
            <a:rPr lang="vi-VN" altLang="en-US" b="1" dirty="0">
              <a:latin typeface="Arial" panose="020B0604020202020204" pitchFamily="34" charset="0"/>
              <a:cs typeface="Arial" panose="020B0604020202020204" pitchFamily="34" charset="0"/>
            </a:rPr>
            <a:t> </a:t>
          </a:r>
        </a:p>
      </dgm:t>
    </dgm:pt>
    <dgm:pt modelId="{E2F25AF7-B1AC-494B-B2C1-7761C2AD5D10}" type="parTrans" cxnId="{810071CC-9E71-49C1-9D34-CDB405910E44}">
      <dgm:prSet/>
      <dgm:spPr/>
      <dgm:t>
        <a:bodyPr/>
        <a:lstStyle/>
        <a:p>
          <a:endParaRPr lang="en-US"/>
        </a:p>
      </dgm:t>
    </dgm:pt>
    <dgm:pt modelId="{7C3A5ED0-3AE2-4C34-80A5-AFDCC3D00C7D}" type="sibTrans" cxnId="{810071CC-9E71-49C1-9D34-CDB405910E44}">
      <dgm:prSet/>
      <dgm:spPr/>
      <dgm:t>
        <a:bodyPr/>
        <a:lstStyle/>
        <a:p>
          <a:endParaRPr lang="en-US"/>
        </a:p>
      </dgm:t>
    </dgm:pt>
    <dgm:pt modelId="{9605A072-0B47-4717-B762-6E4A030618BB}">
      <dgm:prSet phldrT="[Text]" phldr="0" custT="1"/>
      <dgm:spPr/>
      <dgm:t>
        <a:bodyPr vert="horz" wrap="square"/>
        <a:lstStyle/>
        <a:p>
          <a:pPr>
            <a:lnSpc>
              <a:spcPct val="100000"/>
            </a:lnSpc>
            <a:spcBef>
              <a:spcPct val="0"/>
            </a:spcBef>
            <a:spcAft>
              <a:spcPct val="15000"/>
            </a:spcAft>
          </a:pPr>
          <a:r>
            <a:rPr lang="vi-VN" altLang="en-US" sz="1600" b="1">
              <a:latin typeface="Arial" panose="020B0604020202020204" pitchFamily="34" charset="0"/>
              <a:cs typeface="Arial" panose="020B0604020202020204" pitchFamily="34" charset="0"/>
            </a:rPr>
            <a:t>SXHD</a:t>
          </a:r>
        </a:p>
      </dgm:t>
    </dgm:pt>
    <dgm:pt modelId="{634AE88D-8820-420B-87FD-977F139B503C}" type="parTrans" cxnId="{B1BEE859-49B4-4B79-8F11-88FF0769CE5F}">
      <dgm:prSet/>
      <dgm:spPr/>
      <dgm:t>
        <a:bodyPr/>
        <a:lstStyle/>
        <a:p>
          <a:endParaRPr lang="en-US"/>
        </a:p>
      </dgm:t>
    </dgm:pt>
    <dgm:pt modelId="{944FE9C1-9611-4716-B91B-6E3024D1434A}" type="sibTrans" cxnId="{B1BEE859-49B4-4B79-8F11-88FF0769CE5F}">
      <dgm:prSet/>
      <dgm:spPr/>
      <dgm:t>
        <a:bodyPr/>
        <a:lstStyle/>
        <a:p>
          <a:endParaRPr lang="en-US"/>
        </a:p>
      </dgm:t>
    </dgm:pt>
    <dgm:pt modelId="{4D3602F6-4A56-471E-94CA-95C297AF4D0A}">
      <dgm:prSet phldrT="[Text]" phldr="0" custT="0"/>
      <dgm:spPr/>
      <dgm:t>
        <a:bodyPr vert="horz" wrap="square"/>
        <a:lstStyle/>
        <a:p>
          <a:pPr>
            <a:lnSpc>
              <a:spcPct val="100000"/>
            </a:lnSpc>
            <a:spcBef>
              <a:spcPct val="0"/>
            </a:spcBef>
            <a:spcAft>
              <a:spcPct val="35000"/>
            </a:spcAft>
          </a:pPr>
          <a:r>
            <a:rPr lang="vi-VN" altLang="en-US" b="1" dirty="0">
              <a:latin typeface="Arial" panose="020B0604020202020204" pitchFamily="34" charset="0"/>
              <a:cs typeface="Arial" panose="020B0604020202020204" pitchFamily="34" charset="0"/>
            </a:rPr>
            <a:t>A 9</a:t>
          </a:r>
          <a:r>
            <a:rPr lang="en-US" altLang="en-US" b="1" dirty="0">
              <a:latin typeface="Arial" panose="020B0604020202020204" pitchFamily="34" charset="0"/>
              <a:cs typeface="Arial" panose="020B0604020202020204" pitchFamily="34" charset="0"/>
            </a:rPr>
            <a:t>7</a:t>
          </a:r>
          <a:r>
            <a:rPr lang="vi-VN" altLang="en-US" b="1" dirty="0">
              <a:latin typeface="Arial" panose="020B0604020202020204" pitchFamily="34" charset="0"/>
              <a:cs typeface="Arial" panose="020B0604020202020204" pitchFamily="34" charset="0"/>
            </a:rPr>
            <a:t>.</a:t>
          </a:r>
          <a:r>
            <a:rPr lang="en-US" altLang="en-US" b="1" dirty="0">
              <a:latin typeface="Arial" panose="020B0604020202020204" pitchFamily="34" charset="0"/>
              <a:cs typeface="Arial" panose="020B0604020202020204" pitchFamily="34" charset="0"/>
            </a:rPr>
            <a:t>1</a:t>
          </a:r>
          <a:endParaRPr lang="vi-VN" altLang="en-US" b="1" dirty="0">
            <a:latin typeface="Arial" panose="020B0604020202020204" pitchFamily="34" charset="0"/>
            <a:cs typeface="Arial" panose="020B0604020202020204" pitchFamily="34" charset="0"/>
          </a:endParaRPr>
        </a:p>
      </dgm:t>
    </dgm:pt>
    <dgm:pt modelId="{511DB170-6BB5-4ADD-8085-548C5A4D75BB}" type="parTrans" cxnId="{93010D66-25D8-4D31-8C86-6EDA2B59A4D2}">
      <dgm:prSet/>
      <dgm:spPr/>
      <dgm:t>
        <a:bodyPr/>
        <a:lstStyle/>
        <a:p>
          <a:endParaRPr lang="en-US"/>
        </a:p>
      </dgm:t>
    </dgm:pt>
    <dgm:pt modelId="{44F1BF6E-18A0-4182-BD68-FA72641FED89}" type="sibTrans" cxnId="{93010D66-25D8-4D31-8C86-6EDA2B59A4D2}">
      <dgm:prSet/>
      <dgm:spPr/>
      <dgm:t>
        <a:bodyPr/>
        <a:lstStyle/>
        <a:p>
          <a:endParaRPr lang="en-US"/>
        </a:p>
      </dgm:t>
    </dgm:pt>
    <dgm:pt modelId="{5137751A-6B92-4416-913C-FAEC6CB5829E}">
      <dgm:prSet phldrT="[Text]" phldr="0" custT="1"/>
      <dgm:spPr/>
      <dgm:t>
        <a:bodyPr vert="horz" wrap="square"/>
        <a:lstStyle/>
        <a:p>
          <a:pPr>
            <a:lnSpc>
              <a:spcPct val="100000"/>
            </a:lnSpc>
            <a:spcBef>
              <a:spcPct val="0"/>
            </a:spcBef>
            <a:spcAft>
              <a:spcPct val="15000"/>
            </a:spcAft>
          </a:pPr>
          <a:r>
            <a:rPr lang="vi-VN" altLang="en-US" sz="1600" b="1" dirty="0">
              <a:latin typeface="Arial" panose="020B0604020202020204" pitchFamily="34" charset="0"/>
              <a:cs typeface="Arial" panose="020B0604020202020204" pitchFamily="34" charset="0"/>
            </a:rPr>
            <a:t>SXHD có      DH cảnh báo</a:t>
          </a:r>
        </a:p>
      </dgm:t>
    </dgm:pt>
    <dgm:pt modelId="{059D19CA-05CD-47BD-8E16-408EC613C9A8}" type="parTrans" cxnId="{7845711B-8EE8-44B9-901F-8580AC6B3950}">
      <dgm:prSet/>
      <dgm:spPr/>
      <dgm:t>
        <a:bodyPr/>
        <a:lstStyle/>
        <a:p>
          <a:endParaRPr lang="en-US"/>
        </a:p>
      </dgm:t>
    </dgm:pt>
    <dgm:pt modelId="{3D0CFC71-DD02-4AEE-931E-800CBFD442DE}" type="sibTrans" cxnId="{7845711B-8EE8-44B9-901F-8580AC6B3950}">
      <dgm:prSet/>
      <dgm:spPr/>
      <dgm:t>
        <a:bodyPr/>
        <a:lstStyle/>
        <a:p>
          <a:endParaRPr lang="en-US"/>
        </a:p>
      </dgm:t>
    </dgm:pt>
    <dgm:pt modelId="{C77B2DE7-72B5-4696-8020-E9D212156430}">
      <dgm:prSet phldrT="[Text]" phldr="0" custT="0"/>
      <dgm:spPr/>
      <dgm:t>
        <a:bodyPr vert="horz" wrap="square"/>
        <a:lstStyle/>
        <a:p>
          <a:pPr>
            <a:lnSpc>
              <a:spcPct val="100000"/>
            </a:lnSpc>
            <a:spcBef>
              <a:spcPct val="0"/>
            </a:spcBef>
            <a:spcAft>
              <a:spcPct val="35000"/>
            </a:spcAft>
          </a:pPr>
          <a:r>
            <a:rPr lang="vi-VN" altLang="en-US" b="1" dirty="0">
              <a:latin typeface="Arial" panose="020B0604020202020204" pitchFamily="34" charset="0"/>
              <a:cs typeface="Arial" panose="020B0604020202020204" pitchFamily="34" charset="0"/>
            </a:rPr>
            <a:t>A 9</a:t>
          </a:r>
          <a:r>
            <a:rPr lang="en-US" altLang="en-US" b="1" dirty="0">
              <a:latin typeface="Arial" panose="020B0604020202020204" pitchFamily="34" charset="0"/>
              <a:cs typeface="Arial" panose="020B0604020202020204" pitchFamily="34" charset="0"/>
            </a:rPr>
            <a:t>7</a:t>
          </a:r>
          <a:r>
            <a:rPr lang="vi-VN" altLang="en-US" b="1" dirty="0">
              <a:latin typeface="Arial" panose="020B0604020202020204" pitchFamily="34" charset="0"/>
              <a:cs typeface="Arial" panose="020B0604020202020204" pitchFamily="34" charset="0"/>
            </a:rPr>
            <a:t>.</a:t>
          </a:r>
          <a:r>
            <a:rPr lang="en-US" altLang="en-US" b="1" dirty="0">
              <a:latin typeface="Arial" panose="020B0604020202020204" pitchFamily="34" charset="0"/>
              <a:cs typeface="Arial" panose="020B0604020202020204" pitchFamily="34" charset="0"/>
            </a:rPr>
            <a:t>2</a:t>
          </a:r>
          <a:endParaRPr lang="vi-VN" altLang="en-US" b="1" dirty="0">
            <a:latin typeface="Arial" panose="020B0604020202020204" pitchFamily="34" charset="0"/>
            <a:cs typeface="Arial" panose="020B0604020202020204" pitchFamily="34" charset="0"/>
          </a:endParaRPr>
        </a:p>
      </dgm:t>
    </dgm:pt>
    <dgm:pt modelId="{CFDAE099-E9CA-400D-9E0B-5FF2A223D856}" type="parTrans" cxnId="{B4F09794-64C0-41EA-BF67-9E194C1EBDB9}">
      <dgm:prSet/>
      <dgm:spPr/>
      <dgm:t>
        <a:bodyPr/>
        <a:lstStyle/>
        <a:p>
          <a:endParaRPr lang="en-US"/>
        </a:p>
      </dgm:t>
    </dgm:pt>
    <dgm:pt modelId="{00E0D5AB-294E-4D02-9E82-5E730EC20037}" type="sibTrans" cxnId="{B4F09794-64C0-41EA-BF67-9E194C1EBDB9}">
      <dgm:prSet/>
      <dgm:spPr/>
      <dgm:t>
        <a:bodyPr/>
        <a:lstStyle/>
        <a:p>
          <a:endParaRPr lang="en-US"/>
        </a:p>
      </dgm:t>
    </dgm:pt>
    <dgm:pt modelId="{2C6AD28F-A1D9-42FD-8523-B2CDE1C853BE}">
      <dgm:prSet phldrT="[Text]" phldr="0" custT="0"/>
      <dgm:spPr/>
      <dgm:t>
        <a:bodyPr vert="horz" wrap="square"/>
        <a:lstStyle/>
        <a:p>
          <a:pPr>
            <a:lnSpc>
              <a:spcPct val="100000"/>
            </a:lnSpc>
            <a:spcBef>
              <a:spcPct val="0"/>
            </a:spcBef>
            <a:spcAft>
              <a:spcPct val="15000"/>
            </a:spcAft>
          </a:pPr>
          <a:r>
            <a:rPr lang="vi-VN" altLang="en-US" b="1">
              <a:latin typeface="Arial" panose="020B0604020202020204" pitchFamily="34" charset="0"/>
              <a:cs typeface="Arial" panose="020B0604020202020204" pitchFamily="34" charset="0"/>
            </a:rPr>
            <a:t>SXHD nặng</a:t>
          </a:r>
        </a:p>
      </dgm:t>
    </dgm:pt>
    <dgm:pt modelId="{C2130940-6177-476C-8D94-9A73013EDAE3}" type="parTrans" cxnId="{B032574F-6168-4055-8EE0-CC3802C4616C}">
      <dgm:prSet/>
      <dgm:spPr/>
      <dgm:t>
        <a:bodyPr/>
        <a:lstStyle/>
        <a:p>
          <a:endParaRPr lang="en-US"/>
        </a:p>
      </dgm:t>
    </dgm:pt>
    <dgm:pt modelId="{03815DB2-473C-47DE-A096-BBAC8434EAE7}" type="sibTrans" cxnId="{B032574F-6168-4055-8EE0-CC3802C4616C}">
      <dgm:prSet/>
      <dgm:spPr/>
      <dgm:t>
        <a:bodyPr/>
        <a:lstStyle/>
        <a:p>
          <a:endParaRPr lang="en-US"/>
        </a:p>
      </dgm:t>
    </dgm:pt>
    <dgm:pt modelId="{4E8D2CA5-E8F3-41AD-B35D-1FCF8CAD3487}" type="pres">
      <dgm:prSet presAssocID="{FB0B7038-E59F-4A80-A75E-7AA9F300D739}" presName="rootnode" presStyleCnt="0">
        <dgm:presLayoutVars>
          <dgm:chMax/>
          <dgm:chPref/>
          <dgm:dir/>
          <dgm:animLvl val="lvl"/>
        </dgm:presLayoutVars>
      </dgm:prSet>
      <dgm:spPr/>
    </dgm:pt>
    <dgm:pt modelId="{4885D9FF-6621-4FC5-A9DE-327AB74500CD}" type="pres">
      <dgm:prSet presAssocID="{E9FF6F63-DE8B-49AE-AD60-255A714A296C}" presName="composite" presStyleCnt="0"/>
      <dgm:spPr/>
    </dgm:pt>
    <dgm:pt modelId="{C1069558-9A0D-4777-9B5C-1F8CC5A904D0}" type="pres">
      <dgm:prSet presAssocID="{E9FF6F63-DE8B-49AE-AD60-255A714A296C}" presName="bentUpArrow1" presStyleLbl="alignImgPlace1" presStyleIdx="0" presStyleCnt="2"/>
      <dgm:spPr/>
    </dgm:pt>
    <dgm:pt modelId="{B6B3DBAD-9628-4182-98C9-C3F56A96B563}" type="pres">
      <dgm:prSet presAssocID="{E9FF6F63-DE8B-49AE-AD60-255A714A296C}" presName="ParentText" presStyleLbl="node1" presStyleIdx="0" presStyleCnt="3">
        <dgm:presLayoutVars>
          <dgm:chMax val="1"/>
          <dgm:chPref val="1"/>
          <dgm:bulletEnabled val="1"/>
        </dgm:presLayoutVars>
      </dgm:prSet>
      <dgm:spPr/>
    </dgm:pt>
    <dgm:pt modelId="{CF563743-F0CD-43FF-8ED9-181590D5AEC7}" type="pres">
      <dgm:prSet presAssocID="{E9FF6F63-DE8B-49AE-AD60-255A714A296C}" presName="ChildText" presStyleLbl="revTx" presStyleIdx="0" presStyleCnt="3">
        <dgm:presLayoutVars>
          <dgm:chMax val="0"/>
          <dgm:chPref val="0"/>
          <dgm:bulletEnabled val="1"/>
        </dgm:presLayoutVars>
      </dgm:prSet>
      <dgm:spPr/>
    </dgm:pt>
    <dgm:pt modelId="{F1E93E89-BF11-425F-8AD8-57BDCD076633}" type="pres">
      <dgm:prSet presAssocID="{7C3A5ED0-3AE2-4C34-80A5-AFDCC3D00C7D}" presName="sibTrans" presStyleCnt="0"/>
      <dgm:spPr/>
    </dgm:pt>
    <dgm:pt modelId="{5D08F00E-1A1B-44FE-B733-AC1EDA64F34E}" type="pres">
      <dgm:prSet presAssocID="{4D3602F6-4A56-471E-94CA-95C297AF4D0A}" presName="composite" presStyleCnt="0"/>
      <dgm:spPr/>
    </dgm:pt>
    <dgm:pt modelId="{A3E57910-EB90-4850-9A4E-8662A513D003}" type="pres">
      <dgm:prSet presAssocID="{4D3602F6-4A56-471E-94CA-95C297AF4D0A}" presName="bentUpArrow1" presStyleLbl="alignImgPlace1" presStyleIdx="1" presStyleCnt="2"/>
      <dgm:spPr/>
    </dgm:pt>
    <dgm:pt modelId="{FAF4FC6F-67B2-4C23-BD82-FF5779C49F32}" type="pres">
      <dgm:prSet presAssocID="{4D3602F6-4A56-471E-94CA-95C297AF4D0A}" presName="ParentText" presStyleLbl="node1" presStyleIdx="1" presStyleCnt="3">
        <dgm:presLayoutVars>
          <dgm:chMax val="1"/>
          <dgm:chPref val="1"/>
          <dgm:bulletEnabled val="1"/>
        </dgm:presLayoutVars>
      </dgm:prSet>
      <dgm:spPr/>
    </dgm:pt>
    <dgm:pt modelId="{8F521252-50A6-4EA9-AC51-762FFBA643C9}" type="pres">
      <dgm:prSet presAssocID="{4D3602F6-4A56-471E-94CA-95C297AF4D0A}" presName="ChildText" presStyleLbl="revTx" presStyleIdx="1" presStyleCnt="3" custScaleX="138187" custLinFactNeighborX="17841">
        <dgm:presLayoutVars>
          <dgm:chMax val="0"/>
          <dgm:chPref val="0"/>
          <dgm:bulletEnabled val="1"/>
        </dgm:presLayoutVars>
      </dgm:prSet>
      <dgm:spPr/>
    </dgm:pt>
    <dgm:pt modelId="{B2014751-3328-490B-A771-AD3E49DD01DB}" type="pres">
      <dgm:prSet presAssocID="{44F1BF6E-18A0-4182-BD68-FA72641FED89}" presName="sibTrans" presStyleCnt="0"/>
      <dgm:spPr/>
    </dgm:pt>
    <dgm:pt modelId="{694786D1-918A-4EAD-89A6-0B79C452A099}" type="pres">
      <dgm:prSet presAssocID="{C77B2DE7-72B5-4696-8020-E9D212156430}" presName="composite" presStyleCnt="0"/>
      <dgm:spPr/>
    </dgm:pt>
    <dgm:pt modelId="{54F8B79A-809C-4F22-B417-84B1257C574F}" type="pres">
      <dgm:prSet presAssocID="{C77B2DE7-72B5-4696-8020-E9D212156430}" presName="ParentText" presStyleLbl="node1" presStyleIdx="2" presStyleCnt="3">
        <dgm:presLayoutVars>
          <dgm:chMax val="1"/>
          <dgm:chPref val="1"/>
          <dgm:bulletEnabled val="1"/>
        </dgm:presLayoutVars>
      </dgm:prSet>
      <dgm:spPr/>
    </dgm:pt>
    <dgm:pt modelId="{77AE5A4C-F18E-45E4-8C28-51A262A9F8A9}" type="pres">
      <dgm:prSet presAssocID="{C77B2DE7-72B5-4696-8020-E9D212156430}" presName="FinalChildText" presStyleLbl="revTx" presStyleIdx="2" presStyleCnt="3">
        <dgm:presLayoutVars>
          <dgm:chMax val="0"/>
          <dgm:chPref val="0"/>
          <dgm:bulletEnabled val="1"/>
        </dgm:presLayoutVars>
      </dgm:prSet>
      <dgm:spPr/>
    </dgm:pt>
  </dgm:ptLst>
  <dgm:cxnLst>
    <dgm:cxn modelId="{7845711B-8EE8-44B9-901F-8580AC6B3950}" srcId="{4D3602F6-4A56-471E-94CA-95C297AF4D0A}" destId="{5137751A-6B92-4416-913C-FAEC6CB5829E}" srcOrd="0" destOrd="0" parTransId="{059D19CA-05CD-47BD-8E16-408EC613C9A8}" sibTransId="{3D0CFC71-DD02-4AEE-931E-800CBFD442DE}"/>
    <dgm:cxn modelId="{BF299C2B-7B85-4A10-BC2F-FB8B1D44E65B}" type="presOf" srcId="{FB0B7038-E59F-4A80-A75E-7AA9F300D739}" destId="{4E8D2CA5-E8F3-41AD-B35D-1FCF8CAD3487}" srcOrd="0" destOrd="0" presId="urn:microsoft.com/office/officeart/2005/8/layout/StepDownProcess#1"/>
    <dgm:cxn modelId="{BCDB2C32-82DD-47E7-95A0-2931E7402865}" type="presOf" srcId="{4D3602F6-4A56-471E-94CA-95C297AF4D0A}" destId="{FAF4FC6F-67B2-4C23-BD82-FF5779C49F32}" srcOrd="0" destOrd="0" presId="urn:microsoft.com/office/officeart/2005/8/layout/StepDownProcess#1"/>
    <dgm:cxn modelId="{542DA13C-A78C-4DE5-8ACD-58A39F7DDC6F}" type="presOf" srcId="{E9FF6F63-DE8B-49AE-AD60-255A714A296C}" destId="{B6B3DBAD-9628-4182-98C9-C3F56A96B563}" srcOrd="0" destOrd="0" presId="urn:microsoft.com/office/officeart/2005/8/layout/StepDownProcess#1"/>
    <dgm:cxn modelId="{B032574F-6168-4055-8EE0-CC3802C4616C}" srcId="{C77B2DE7-72B5-4696-8020-E9D212156430}" destId="{2C6AD28F-A1D9-42FD-8523-B2CDE1C853BE}" srcOrd="0" destOrd="0" parTransId="{C2130940-6177-476C-8D94-9A73013EDAE3}" sibTransId="{03815DB2-473C-47DE-A096-BBAC8434EAE7}"/>
    <dgm:cxn modelId="{B1BEE859-49B4-4B79-8F11-88FF0769CE5F}" srcId="{E9FF6F63-DE8B-49AE-AD60-255A714A296C}" destId="{9605A072-0B47-4717-B762-6E4A030618BB}" srcOrd="0" destOrd="0" parTransId="{634AE88D-8820-420B-87FD-977F139B503C}" sibTransId="{944FE9C1-9611-4716-B91B-6E3024D1434A}"/>
    <dgm:cxn modelId="{93010D66-25D8-4D31-8C86-6EDA2B59A4D2}" srcId="{FB0B7038-E59F-4A80-A75E-7AA9F300D739}" destId="{4D3602F6-4A56-471E-94CA-95C297AF4D0A}" srcOrd="1" destOrd="0" parTransId="{511DB170-6BB5-4ADD-8085-548C5A4D75BB}" sibTransId="{44F1BF6E-18A0-4182-BD68-FA72641FED89}"/>
    <dgm:cxn modelId="{E302C567-A38D-4908-8C8C-55FD6F43452E}" type="presOf" srcId="{2C6AD28F-A1D9-42FD-8523-B2CDE1C853BE}" destId="{77AE5A4C-F18E-45E4-8C28-51A262A9F8A9}" srcOrd="0" destOrd="0" presId="urn:microsoft.com/office/officeart/2005/8/layout/StepDownProcess#1"/>
    <dgm:cxn modelId="{B4F09794-64C0-41EA-BF67-9E194C1EBDB9}" srcId="{FB0B7038-E59F-4A80-A75E-7AA9F300D739}" destId="{C77B2DE7-72B5-4696-8020-E9D212156430}" srcOrd="2" destOrd="0" parTransId="{CFDAE099-E9CA-400D-9E0B-5FF2A223D856}" sibTransId="{00E0D5AB-294E-4D02-9E82-5E730EC20037}"/>
    <dgm:cxn modelId="{217E13A5-2832-4F4F-B331-2004DBC2071B}" type="presOf" srcId="{C77B2DE7-72B5-4696-8020-E9D212156430}" destId="{54F8B79A-809C-4F22-B417-84B1257C574F}" srcOrd="0" destOrd="0" presId="urn:microsoft.com/office/officeart/2005/8/layout/StepDownProcess#1"/>
    <dgm:cxn modelId="{810071CC-9E71-49C1-9D34-CDB405910E44}" srcId="{FB0B7038-E59F-4A80-A75E-7AA9F300D739}" destId="{E9FF6F63-DE8B-49AE-AD60-255A714A296C}" srcOrd="0" destOrd="0" parTransId="{E2F25AF7-B1AC-494B-B2C1-7761C2AD5D10}" sibTransId="{7C3A5ED0-3AE2-4C34-80A5-AFDCC3D00C7D}"/>
    <dgm:cxn modelId="{013CA1D1-5C1F-4253-A459-A38439700DAF}" type="presOf" srcId="{5137751A-6B92-4416-913C-FAEC6CB5829E}" destId="{8F521252-50A6-4EA9-AC51-762FFBA643C9}" srcOrd="0" destOrd="0" presId="urn:microsoft.com/office/officeart/2005/8/layout/StepDownProcess#1"/>
    <dgm:cxn modelId="{FA3235DE-A009-46C5-A13A-8666ABDECAC8}" type="presOf" srcId="{9605A072-0B47-4717-B762-6E4A030618BB}" destId="{CF563743-F0CD-43FF-8ED9-181590D5AEC7}" srcOrd="0" destOrd="0" presId="urn:microsoft.com/office/officeart/2005/8/layout/StepDownProcess#1"/>
    <dgm:cxn modelId="{6647F9C6-B5F2-4394-9C04-174685EC0B84}" type="presParOf" srcId="{4E8D2CA5-E8F3-41AD-B35D-1FCF8CAD3487}" destId="{4885D9FF-6621-4FC5-A9DE-327AB74500CD}" srcOrd="0" destOrd="0" presId="urn:microsoft.com/office/officeart/2005/8/layout/StepDownProcess#1"/>
    <dgm:cxn modelId="{9C5F5626-2CFD-47D2-8349-1E5F1AA34884}" type="presParOf" srcId="{4885D9FF-6621-4FC5-A9DE-327AB74500CD}" destId="{C1069558-9A0D-4777-9B5C-1F8CC5A904D0}" srcOrd="0" destOrd="0" presId="urn:microsoft.com/office/officeart/2005/8/layout/StepDownProcess#1"/>
    <dgm:cxn modelId="{B373522D-5AB7-4B3B-8DFC-0626D7611C80}" type="presParOf" srcId="{4885D9FF-6621-4FC5-A9DE-327AB74500CD}" destId="{B6B3DBAD-9628-4182-98C9-C3F56A96B563}" srcOrd="1" destOrd="0" presId="urn:microsoft.com/office/officeart/2005/8/layout/StepDownProcess#1"/>
    <dgm:cxn modelId="{9167C3DE-081D-4E07-B15B-BCDDE32E1FBA}" type="presParOf" srcId="{4885D9FF-6621-4FC5-A9DE-327AB74500CD}" destId="{CF563743-F0CD-43FF-8ED9-181590D5AEC7}" srcOrd="2" destOrd="0" presId="urn:microsoft.com/office/officeart/2005/8/layout/StepDownProcess#1"/>
    <dgm:cxn modelId="{AB0BACEA-3C8D-4844-92A4-D0FFE0311A37}" type="presParOf" srcId="{4E8D2CA5-E8F3-41AD-B35D-1FCF8CAD3487}" destId="{F1E93E89-BF11-425F-8AD8-57BDCD076633}" srcOrd="1" destOrd="0" presId="urn:microsoft.com/office/officeart/2005/8/layout/StepDownProcess#1"/>
    <dgm:cxn modelId="{3A6395D0-F6AA-4434-8CAC-3495E1D3AF70}" type="presParOf" srcId="{4E8D2CA5-E8F3-41AD-B35D-1FCF8CAD3487}" destId="{5D08F00E-1A1B-44FE-B733-AC1EDA64F34E}" srcOrd="2" destOrd="0" presId="urn:microsoft.com/office/officeart/2005/8/layout/StepDownProcess#1"/>
    <dgm:cxn modelId="{137498B6-7B2C-43C0-B0B3-66A45992B93B}" type="presParOf" srcId="{5D08F00E-1A1B-44FE-B733-AC1EDA64F34E}" destId="{A3E57910-EB90-4850-9A4E-8662A513D003}" srcOrd="0" destOrd="0" presId="urn:microsoft.com/office/officeart/2005/8/layout/StepDownProcess#1"/>
    <dgm:cxn modelId="{AE9FD841-3CCB-4529-AAFE-B26D739A9F0D}" type="presParOf" srcId="{5D08F00E-1A1B-44FE-B733-AC1EDA64F34E}" destId="{FAF4FC6F-67B2-4C23-BD82-FF5779C49F32}" srcOrd="1" destOrd="0" presId="urn:microsoft.com/office/officeart/2005/8/layout/StepDownProcess#1"/>
    <dgm:cxn modelId="{E0813916-946D-47CC-BF66-F0D00D0DAB5E}" type="presParOf" srcId="{5D08F00E-1A1B-44FE-B733-AC1EDA64F34E}" destId="{8F521252-50A6-4EA9-AC51-762FFBA643C9}" srcOrd="2" destOrd="0" presId="urn:microsoft.com/office/officeart/2005/8/layout/StepDownProcess#1"/>
    <dgm:cxn modelId="{CB40A625-72C6-4469-A86C-139F5506745A}" type="presParOf" srcId="{4E8D2CA5-E8F3-41AD-B35D-1FCF8CAD3487}" destId="{B2014751-3328-490B-A771-AD3E49DD01DB}" srcOrd="3" destOrd="0" presId="urn:microsoft.com/office/officeart/2005/8/layout/StepDownProcess#1"/>
    <dgm:cxn modelId="{A817B626-6291-4250-BB50-43F6CB9939E5}" type="presParOf" srcId="{4E8D2CA5-E8F3-41AD-B35D-1FCF8CAD3487}" destId="{694786D1-918A-4EAD-89A6-0B79C452A099}" srcOrd="4" destOrd="0" presId="urn:microsoft.com/office/officeart/2005/8/layout/StepDownProcess#1"/>
    <dgm:cxn modelId="{CC1ADEAE-174D-4663-A223-785417396C39}" type="presParOf" srcId="{694786D1-918A-4EAD-89A6-0B79C452A099}" destId="{54F8B79A-809C-4F22-B417-84B1257C574F}" srcOrd="0" destOrd="0" presId="urn:microsoft.com/office/officeart/2005/8/layout/StepDownProcess#1"/>
    <dgm:cxn modelId="{482C6242-730A-4406-AE32-CF418742C069}" type="presParOf" srcId="{694786D1-918A-4EAD-89A6-0B79C452A099}" destId="{77AE5A4C-F18E-45E4-8C28-51A262A9F8A9}" srcOrd="1" destOrd="0" presId="urn:microsoft.com/office/officeart/2005/8/layout/StepDown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E14B61-9C99-4F1A-A2F1-4E95E6C29363}" type="doc">
      <dgm:prSet loTypeId="urn:microsoft.com/office/officeart/2009/3/layout/IncreasingArrowsProcess#1" loCatId="process" qsTypeId="urn:microsoft.com/office/officeart/2005/8/quickstyle/simple5#1" qsCatId="simple" csTypeId="urn:microsoft.com/office/officeart/2005/8/colors/colorful1#1" csCatId="colorful" phldr="1"/>
      <dgm:spPr/>
      <dgm:t>
        <a:bodyPr/>
        <a:lstStyle/>
        <a:p>
          <a:endParaRPr lang="en-US"/>
        </a:p>
      </dgm:t>
    </dgm:pt>
    <dgm:pt modelId="{E0A1CF51-30AD-43C0-9AF3-889D1F92BE78}">
      <dgm:prSet phldrT="[Text]"/>
      <dgm:spPr/>
      <dgm:t>
        <a:bodyPr/>
        <a:lstStyle/>
        <a:p>
          <a:r>
            <a:rPr lang="en-US" b="1" dirty="0" err="1">
              <a:latin typeface="Arial" panose="020B0604020202020204" pitchFamily="34" charset="0"/>
              <a:cs typeface="Arial" panose="020B0604020202020204" pitchFamily="34" charset="0"/>
            </a:rPr>
            <a:t>Thoát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huyết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tương</a:t>
          </a:r>
          <a:endParaRPr lang="en-US" b="1" dirty="0">
            <a:latin typeface="Arial" panose="020B0604020202020204" pitchFamily="34" charset="0"/>
            <a:cs typeface="Arial" panose="020B0604020202020204" pitchFamily="34" charset="0"/>
          </a:endParaRPr>
        </a:p>
      </dgm:t>
    </dgm:pt>
    <dgm:pt modelId="{D89F25BD-D896-473A-A8FA-B2EABD915EFC}" type="parTrans" cxnId="{124CDCEB-77B4-4E9E-9E4E-02CD51E19957}">
      <dgm:prSet/>
      <dgm:spPr/>
      <dgm:t>
        <a:bodyPr/>
        <a:lstStyle/>
        <a:p>
          <a:endParaRPr lang="en-US"/>
        </a:p>
      </dgm:t>
    </dgm:pt>
    <dgm:pt modelId="{B9BBF0D6-298A-4D3D-B908-7F11B68FE71C}" type="sibTrans" cxnId="{124CDCEB-77B4-4E9E-9E4E-02CD51E19957}">
      <dgm:prSet/>
      <dgm:spPr/>
      <dgm:t>
        <a:bodyPr/>
        <a:lstStyle/>
        <a:p>
          <a:endParaRPr lang="en-US"/>
        </a:p>
      </dgm:t>
    </dgm:pt>
    <dgm:pt modelId="{D2F37AAD-37C1-481D-BC44-CD194453B9C6}">
      <dgm:prSet phldrT="[Text]" custT="1"/>
      <dgm:spPr/>
      <dgm:t>
        <a:bodyPr/>
        <a:lstStyle/>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Sốc</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nặng</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sốc</a:t>
          </a:r>
          <a:endParaRPr lang="en-US" sz="1800" dirty="0">
            <a:latin typeface="Arial" panose="020B0604020202020204" pitchFamily="34" charset="0"/>
            <a:cs typeface="Arial" panose="020B0604020202020204" pitchFamily="34" charset="0"/>
          </a:endParaRPr>
        </a:p>
      </dgm:t>
    </dgm:pt>
    <dgm:pt modelId="{B012BF1E-AAE7-40EC-85F1-08DC5E6D0101}" type="parTrans" cxnId="{5C4D2FAE-8886-4963-A9BA-CDD10B47058E}">
      <dgm:prSet/>
      <dgm:spPr/>
      <dgm:t>
        <a:bodyPr/>
        <a:lstStyle/>
        <a:p>
          <a:endParaRPr lang="en-US"/>
        </a:p>
      </dgm:t>
    </dgm:pt>
    <dgm:pt modelId="{656B50E1-ABDF-45F8-A996-F45386DDDD76}" type="sibTrans" cxnId="{5C4D2FAE-8886-4963-A9BA-CDD10B47058E}">
      <dgm:prSet/>
      <dgm:spPr/>
      <dgm:t>
        <a:bodyPr/>
        <a:lstStyle/>
        <a:p>
          <a:endParaRPr lang="en-US"/>
        </a:p>
      </dgm:t>
    </dgm:pt>
    <dgm:pt modelId="{A6BC8239-F4D6-474D-A239-73185188BD91}">
      <dgm:prSet phldrT="[Text]"/>
      <dgm:spPr/>
      <dgm:t>
        <a:bodyPr/>
        <a:lstStyle/>
        <a:p>
          <a:r>
            <a:rPr lang="en-US" b="1" dirty="0" err="1">
              <a:latin typeface="Arial" panose="020B0604020202020204" pitchFamily="34" charset="0"/>
              <a:cs typeface="Arial" panose="020B0604020202020204" pitchFamily="34" charset="0"/>
            </a:rPr>
            <a:t>Xuất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huyết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nặng</a:t>
          </a:r>
          <a:endParaRPr lang="en-US" b="1" dirty="0">
            <a:latin typeface="Arial" panose="020B0604020202020204" pitchFamily="34" charset="0"/>
            <a:cs typeface="Arial" panose="020B0604020202020204" pitchFamily="34" charset="0"/>
          </a:endParaRPr>
        </a:p>
      </dgm:t>
    </dgm:pt>
    <dgm:pt modelId="{5A6BAFC9-F7D1-457D-A6F2-A48A2B6E9896}" type="parTrans" cxnId="{C3781F16-607F-4B70-BD35-0AE540679C20}">
      <dgm:prSet/>
      <dgm:spPr/>
      <dgm:t>
        <a:bodyPr/>
        <a:lstStyle/>
        <a:p>
          <a:endParaRPr lang="en-US"/>
        </a:p>
      </dgm:t>
    </dgm:pt>
    <dgm:pt modelId="{F4C28F62-1E5B-4FCF-AB13-473F4EA0775A}" type="sibTrans" cxnId="{C3781F16-607F-4B70-BD35-0AE540679C20}">
      <dgm:prSet/>
      <dgm:spPr/>
      <dgm:t>
        <a:bodyPr/>
        <a:lstStyle/>
        <a:p>
          <a:endParaRPr lang="en-US"/>
        </a:p>
      </dgm:t>
    </dgm:pt>
    <dgm:pt modelId="{14FF9251-952D-4DF0-846E-5EE8F973F9B9}">
      <dgm:prSet phldrT="[Text]" custT="1"/>
      <dgm:spPr/>
      <dgm:t>
        <a:bodyPr/>
        <a:lstStyle/>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Tiêu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hóa</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máu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tụ</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XH </a:t>
          </a:r>
          <a:r>
            <a:rPr lang="en-US" sz="1800" dirty="0" err="1">
              <a:latin typeface="Arial" panose="020B0604020202020204" pitchFamily="34" charset="0"/>
              <a:cs typeface="Arial" panose="020B0604020202020204" pitchFamily="34" charset="0"/>
            </a:rPr>
            <a:t>nội</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XH </a:t>
          </a:r>
          <a:r>
            <a:rPr lang="en-US" sz="1800" dirty="0" err="1">
              <a:latin typeface="Arial" panose="020B0604020202020204" pitchFamily="34" charset="0"/>
              <a:cs typeface="Arial" panose="020B0604020202020204" pitchFamily="34" charset="0"/>
            </a:rPr>
            <a:t>não</a:t>
          </a:r>
          <a:r>
            <a:rPr lang="en-US" sz="1800" dirty="0">
              <a:latin typeface="Arial" panose="020B0604020202020204" pitchFamily="34" charset="0"/>
              <a:cs typeface="Arial" panose="020B0604020202020204" pitchFamily="34" charset="0"/>
            </a:rPr>
            <a:t> …</a:t>
          </a:r>
        </a:p>
        <a:p>
          <a:endParaRPr lang="en-US" sz="1800" dirty="0">
            <a:latin typeface="Arial" panose="020B0604020202020204" pitchFamily="34" charset="0"/>
            <a:cs typeface="Arial" panose="020B0604020202020204" pitchFamily="34" charset="0"/>
          </a:endParaRPr>
        </a:p>
      </dgm:t>
    </dgm:pt>
    <dgm:pt modelId="{582B5370-049C-42E7-AEFE-67D361028064}" type="parTrans" cxnId="{05416D89-E796-4611-B7DC-61F1C51FCF3C}">
      <dgm:prSet/>
      <dgm:spPr/>
      <dgm:t>
        <a:bodyPr/>
        <a:lstStyle/>
        <a:p>
          <a:endParaRPr lang="en-US"/>
        </a:p>
      </dgm:t>
    </dgm:pt>
    <dgm:pt modelId="{890430F4-046E-43A1-ADF9-8D40E0EE913D}" type="sibTrans" cxnId="{05416D89-E796-4611-B7DC-61F1C51FCF3C}">
      <dgm:prSet/>
      <dgm:spPr/>
      <dgm:t>
        <a:bodyPr/>
        <a:lstStyle/>
        <a:p>
          <a:endParaRPr lang="en-US"/>
        </a:p>
      </dgm:t>
    </dgm:pt>
    <dgm:pt modelId="{2823A32D-B5EA-4673-849C-6B66F1675406}">
      <dgm:prSet phldrT="[Text]"/>
      <dgm:spPr/>
      <dgm:t>
        <a:bodyPr/>
        <a:lstStyle/>
        <a:p>
          <a:r>
            <a:rPr lang="en-US" b="1" dirty="0" err="1">
              <a:latin typeface="Arial" panose="020B0604020202020204" pitchFamily="34" charset="0"/>
              <a:cs typeface="Arial" panose="020B0604020202020204" pitchFamily="34" charset="0"/>
            </a:rPr>
            <a:t>Suy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tạng</a:t>
          </a:r>
          <a:endParaRPr lang="en-US" b="1" dirty="0">
            <a:latin typeface="Arial" panose="020B0604020202020204" pitchFamily="34" charset="0"/>
            <a:cs typeface="Arial" panose="020B0604020202020204" pitchFamily="34" charset="0"/>
          </a:endParaRPr>
        </a:p>
      </dgm:t>
    </dgm:pt>
    <dgm:pt modelId="{3AFECD05-B076-4F2E-9C54-1B0684B35A07}" type="parTrans" cxnId="{850DBB70-EFB5-4934-9996-18976D5C440B}">
      <dgm:prSet/>
      <dgm:spPr/>
      <dgm:t>
        <a:bodyPr/>
        <a:lstStyle/>
        <a:p>
          <a:endParaRPr lang="en-US"/>
        </a:p>
      </dgm:t>
    </dgm:pt>
    <dgm:pt modelId="{1891D298-CD58-4828-8F24-FC572790B2C7}" type="sibTrans" cxnId="{850DBB70-EFB5-4934-9996-18976D5C440B}">
      <dgm:prSet/>
      <dgm:spPr/>
      <dgm:t>
        <a:bodyPr/>
        <a:lstStyle/>
        <a:p>
          <a:endParaRPr lang="en-US"/>
        </a:p>
      </dgm:t>
    </dgm:pt>
    <dgm:pt modelId="{4B6DC548-305B-48A8-A4BA-31422871A7C9}">
      <dgm:prSet phldrT="[Text]" custT="1"/>
      <dgm:spPr/>
      <dgm:t>
        <a:bodyPr/>
        <a:lstStyle/>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Gan</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Thận</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Tim</a:t>
          </a: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Não</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Hô</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hấp</a:t>
          </a:r>
          <a:endParaRPr lang="en-US" sz="1800" dirty="0">
            <a:latin typeface="Arial" panose="020B0604020202020204" pitchFamily="34" charset="0"/>
            <a:cs typeface="Arial" panose="020B0604020202020204" pitchFamily="34" charset="0"/>
          </a:endParaRPr>
        </a:p>
      </dgm:t>
    </dgm:pt>
    <dgm:pt modelId="{579F70B8-70A1-4B86-A6B5-8404B2AF13E9}" type="parTrans" cxnId="{E95C1175-9E5A-473E-95DB-E741E68FC750}">
      <dgm:prSet/>
      <dgm:spPr/>
      <dgm:t>
        <a:bodyPr/>
        <a:lstStyle/>
        <a:p>
          <a:endParaRPr lang="en-US"/>
        </a:p>
      </dgm:t>
    </dgm:pt>
    <dgm:pt modelId="{B10147BF-0EAF-44C1-9B02-14879593599B}" type="sibTrans" cxnId="{E95C1175-9E5A-473E-95DB-E741E68FC750}">
      <dgm:prSet/>
      <dgm:spPr/>
      <dgm:t>
        <a:bodyPr/>
        <a:lstStyle/>
        <a:p>
          <a:endParaRPr lang="en-US"/>
        </a:p>
      </dgm:t>
    </dgm:pt>
    <dgm:pt modelId="{88B7AE6F-CAAE-434D-99A8-ACA091864D2A}" type="pres">
      <dgm:prSet presAssocID="{76E14B61-9C99-4F1A-A2F1-4E95E6C29363}" presName="Name0" presStyleCnt="0">
        <dgm:presLayoutVars>
          <dgm:chMax val="5"/>
          <dgm:chPref val="5"/>
          <dgm:dir/>
          <dgm:animLvl val="lvl"/>
        </dgm:presLayoutVars>
      </dgm:prSet>
      <dgm:spPr/>
    </dgm:pt>
    <dgm:pt modelId="{BE07A055-FAB8-44A4-BE1D-C05AC735A54A}" type="pres">
      <dgm:prSet presAssocID="{E0A1CF51-30AD-43C0-9AF3-889D1F92BE78}" presName="parentText1" presStyleLbl="node1" presStyleIdx="0" presStyleCnt="3">
        <dgm:presLayoutVars>
          <dgm:chMax/>
          <dgm:chPref val="3"/>
          <dgm:bulletEnabled val="1"/>
        </dgm:presLayoutVars>
      </dgm:prSet>
      <dgm:spPr/>
    </dgm:pt>
    <dgm:pt modelId="{9177BA69-E987-447A-9329-B4F2DF61A932}" type="pres">
      <dgm:prSet presAssocID="{E0A1CF51-30AD-43C0-9AF3-889D1F92BE78}" presName="childText1" presStyleLbl="solidAlignAcc1" presStyleIdx="0" presStyleCnt="3">
        <dgm:presLayoutVars>
          <dgm:chMax val="0"/>
          <dgm:chPref val="0"/>
          <dgm:bulletEnabled val="1"/>
        </dgm:presLayoutVars>
      </dgm:prSet>
      <dgm:spPr/>
    </dgm:pt>
    <dgm:pt modelId="{5B0C90E0-9C21-4506-A6E0-4BE09BCCC0F6}" type="pres">
      <dgm:prSet presAssocID="{A6BC8239-F4D6-474D-A239-73185188BD91}" presName="parentText2" presStyleLbl="node1" presStyleIdx="1" presStyleCnt="3">
        <dgm:presLayoutVars>
          <dgm:chMax/>
          <dgm:chPref val="3"/>
          <dgm:bulletEnabled val="1"/>
        </dgm:presLayoutVars>
      </dgm:prSet>
      <dgm:spPr/>
    </dgm:pt>
    <dgm:pt modelId="{0BE6C7DD-6D2E-4644-91F4-DFB1413DED14}" type="pres">
      <dgm:prSet presAssocID="{A6BC8239-F4D6-474D-A239-73185188BD91}" presName="childText2" presStyleLbl="solidAlignAcc1" presStyleIdx="1" presStyleCnt="3">
        <dgm:presLayoutVars>
          <dgm:chMax val="0"/>
          <dgm:chPref val="0"/>
          <dgm:bulletEnabled val="1"/>
        </dgm:presLayoutVars>
      </dgm:prSet>
      <dgm:spPr/>
    </dgm:pt>
    <dgm:pt modelId="{3E915BA4-086A-4D72-9BAC-E5E118FBC092}" type="pres">
      <dgm:prSet presAssocID="{2823A32D-B5EA-4673-849C-6B66F1675406}" presName="parentText3" presStyleLbl="node1" presStyleIdx="2" presStyleCnt="3">
        <dgm:presLayoutVars>
          <dgm:chMax/>
          <dgm:chPref val="3"/>
          <dgm:bulletEnabled val="1"/>
        </dgm:presLayoutVars>
      </dgm:prSet>
      <dgm:spPr/>
    </dgm:pt>
    <dgm:pt modelId="{36A7F2AD-C9A3-47E1-A95F-B2519394C6A7}" type="pres">
      <dgm:prSet presAssocID="{2823A32D-B5EA-4673-849C-6B66F1675406}" presName="childText3" presStyleLbl="solidAlignAcc1" presStyleIdx="2" presStyleCnt="3" custScaleY="131021" custLinFactNeighborY="15922">
        <dgm:presLayoutVars>
          <dgm:chMax val="0"/>
          <dgm:chPref val="0"/>
          <dgm:bulletEnabled val="1"/>
        </dgm:presLayoutVars>
      </dgm:prSet>
      <dgm:spPr/>
    </dgm:pt>
  </dgm:ptLst>
  <dgm:cxnLst>
    <dgm:cxn modelId="{C3781F16-607F-4B70-BD35-0AE540679C20}" srcId="{76E14B61-9C99-4F1A-A2F1-4E95E6C29363}" destId="{A6BC8239-F4D6-474D-A239-73185188BD91}" srcOrd="1" destOrd="0" parTransId="{5A6BAFC9-F7D1-457D-A6F2-A48A2B6E9896}" sibTransId="{F4C28F62-1E5B-4FCF-AB13-473F4EA0775A}"/>
    <dgm:cxn modelId="{3F70821C-B4B6-4F02-9A95-DA83A62F2995}" type="presOf" srcId="{14FF9251-952D-4DF0-846E-5EE8F973F9B9}" destId="{0BE6C7DD-6D2E-4644-91F4-DFB1413DED14}" srcOrd="0" destOrd="0" presId="urn:microsoft.com/office/officeart/2009/3/layout/IncreasingArrowsProcess#1"/>
    <dgm:cxn modelId="{B9FAA55B-F94A-456B-8968-07FF667DCC93}" type="presOf" srcId="{2823A32D-B5EA-4673-849C-6B66F1675406}" destId="{3E915BA4-086A-4D72-9BAC-E5E118FBC092}" srcOrd="0" destOrd="0" presId="urn:microsoft.com/office/officeart/2009/3/layout/IncreasingArrowsProcess#1"/>
    <dgm:cxn modelId="{F0C0186E-2F78-42E7-A997-40C617C54304}" type="presOf" srcId="{76E14B61-9C99-4F1A-A2F1-4E95E6C29363}" destId="{88B7AE6F-CAAE-434D-99A8-ACA091864D2A}" srcOrd="0" destOrd="0" presId="urn:microsoft.com/office/officeart/2009/3/layout/IncreasingArrowsProcess#1"/>
    <dgm:cxn modelId="{850DBB70-EFB5-4934-9996-18976D5C440B}" srcId="{76E14B61-9C99-4F1A-A2F1-4E95E6C29363}" destId="{2823A32D-B5EA-4673-849C-6B66F1675406}" srcOrd="2" destOrd="0" parTransId="{3AFECD05-B076-4F2E-9C54-1B0684B35A07}" sibTransId="{1891D298-CD58-4828-8F24-FC572790B2C7}"/>
    <dgm:cxn modelId="{E95C1175-9E5A-473E-95DB-E741E68FC750}" srcId="{2823A32D-B5EA-4673-849C-6B66F1675406}" destId="{4B6DC548-305B-48A8-A4BA-31422871A7C9}" srcOrd="0" destOrd="0" parTransId="{579F70B8-70A1-4B86-A6B5-8404B2AF13E9}" sibTransId="{B10147BF-0EAF-44C1-9B02-14879593599B}"/>
    <dgm:cxn modelId="{EEA70277-A207-4308-9F75-6D4C0F9EB973}" type="presOf" srcId="{A6BC8239-F4D6-474D-A239-73185188BD91}" destId="{5B0C90E0-9C21-4506-A6E0-4BE09BCCC0F6}" srcOrd="0" destOrd="0" presId="urn:microsoft.com/office/officeart/2009/3/layout/IncreasingArrowsProcess#1"/>
    <dgm:cxn modelId="{05416D89-E796-4611-B7DC-61F1C51FCF3C}" srcId="{A6BC8239-F4D6-474D-A239-73185188BD91}" destId="{14FF9251-952D-4DF0-846E-5EE8F973F9B9}" srcOrd="0" destOrd="0" parTransId="{582B5370-049C-42E7-AEFE-67D361028064}" sibTransId="{890430F4-046E-43A1-ADF9-8D40E0EE913D}"/>
    <dgm:cxn modelId="{69350DAC-6366-49FA-B926-2062DCCB7C24}" type="presOf" srcId="{D2F37AAD-37C1-481D-BC44-CD194453B9C6}" destId="{9177BA69-E987-447A-9329-B4F2DF61A932}" srcOrd="0" destOrd="0" presId="urn:microsoft.com/office/officeart/2009/3/layout/IncreasingArrowsProcess#1"/>
    <dgm:cxn modelId="{5C4D2FAE-8886-4963-A9BA-CDD10B47058E}" srcId="{E0A1CF51-30AD-43C0-9AF3-889D1F92BE78}" destId="{D2F37AAD-37C1-481D-BC44-CD194453B9C6}" srcOrd="0" destOrd="0" parTransId="{B012BF1E-AAE7-40EC-85F1-08DC5E6D0101}" sibTransId="{656B50E1-ABDF-45F8-A996-F45386DDDD76}"/>
    <dgm:cxn modelId="{A37D06CA-B98E-49E6-B469-D2B3FD01D52B}" type="presOf" srcId="{4B6DC548-305B-48A8-A4BA-31422871A7C9}" destId="{36A7F2AD-C9A3-47E1-A95F-B2519394C6A7}" srcOrd="0" destOrd="0" presId="urn:microsoft.com/office/officeart/2009/3/layout/IncreasingArrowsProcess#1"/>
    <dgm:cxn modelId="{124CDCEB-77B4-4E9E-9E4E-02CD51E19957}" srcId="{76E14B61-9C99-4F1A-A2F1-4E95E6C29363}" destId="{E0A1CF51-30AD-43C0-9AF3-889D1F92BE78}" srcOrd="0" destOrd="0" parTransId="{D89F25BD-D896-473A-A8FA-B2EABD915EFC}" sibTransId="{B9BBF0D6-298A-4D3D-B908-7F11B68FE71C}"/>
    <dgm:cxn modelId="{880DB0FB-0F81-4134-9F57-97E09FB7C339}" type="presOf" srcId="{E0A1CF51-30AD-43C0-9AF3-889D1F92BE78}" destId="{BE07A055-FAB8-44A4-BE1D-C05AC735A54A}" srcOrd="0" destOrd="0" presId="urn:microsoft.com/office/officeart/2009/3/layout/IncreasingArrowsProcess#1"/>
    <dgm:cxn modelId="{862594BB-CF99-42A7-AA16-B807C0FC323F}" type="presParOf" srcId="{88B7AE6F-CAAE-434D-99A8-ACA091864D2A}" destId="{BE07A055-FAB8-44A4-BE1D-C05AC735A54A}" srcOrd="0" destOrd="0" presId="urn:microsoft.com/office/officeart/2009/3/layout/IncreasingArrowsProcess#1"/>
    <dgm:cxn modelId="{C9B08EEB-A626-484B-B061-5E0687FF8FF6}" type="presParOf" srcId="{88B7AE6F-CAAE-434D-99A8-ACA091864D2A}" destId="{9177BA69-E987-447A-9329-B4F2DF61A932}" srcOrd="1" destOrd="0" presId="urn:microsoft.com/office/officeart/2009/3/layout/IncreasingArrowsProcess#1"/>
    <dgm:cxn modelId="{8297651E-2EDD-4FBE-A537-5AE6901C03F2}" type="presParOf" srcId="{88B7AE6F-CAAE-434D-99A8-ACA091864D2A}" destId="{5B0C90E0-9C21-4506-A6E0-4BE09BCCC0F6}" srcOrd="2" destOrd="0" presId="urn:microsoft.com/office/officeart/2009/3/layout/IncreasingArrowsProcess#1"/>
    <dgm:cxn modelId="{3B5AE1E2-B699-4BC6-8596-7D7363B957AB}" type="presParOf" srcId="{88B7AE6F-CAAE-434D-99A8-ACA091864D2A}" destId="{0BE6C7DD-6D2E-4644-91F4-DFB1413DED14}" srcOrd="3" destOrd="0" presId="urn:microsoft.com/office/officeart/2009/3/layout/IncreasingArrowsProcess#1"/>
    <dgm:cxn modelId="{BFA56A0B-5179-4013-8A6F-05F939E62EB7}" type="presParOf" srcId="{88B7AE6F-CAAE-434D-99A8-ACA091864D2A}" destId="{3E915BA4-086A-4D72-9BAC-E5E118FBC092}" srcOrd="4" destOrd="0" presId="urn:microsoft.com/office/officeart/2009/3/layout/IncreasingArrowsProcess#1"/>
    <dgm:cxn modelId="{FBFD193B-C181-4F3B-87E2-5E09552A9EAE}" type="presParOf" srcId="{88B7AE6F-CAAE-434D-99A8-ACA091864D2A}" destId="{36A7F2AD-C9A3-47E1-A95F-B2519394C6A7}" srcOrd="5" destOrd="0" presId="urn:microsoft.com/office/officeart/2009/3/layout/IncreasingArrows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9829FD-DD90-4EE7-BCD7-4AF299D6F45A}" type="doc">
      <dgm:prSet loTypeId="urn:microsoft.com/office/officeart/2005/8/layout/chevron2" loCatId="process" qsTypeId="urn:microsoft.com/office/officeart/2005/8/quickstyle/simple5#1" qsCatId="simple" csTypeId="urn:microsoft.com/office/officeart/2005/8/colors/colorful1#1" csCatId="accent1" phldr="1"/>
      <dgm:spPr/>
      <dgm:t>
        <a:bodyPr/>
        <a:lstStyle/>
        <a:p>
          <a:endParaRPr lang="en-US"/>
        </a:p>
      </dgm:t>
    </dgm:pt>
    <dgm:pt modelId="{0DB4EAFE-2B38-41E7-B29F-0D0238360F2E}">
      <dgm:prSet phldr="0" custT="1"/>
      <dgm:spPr/>
      <dgm:t>
        <a:bodyPr vert="horz" wrap="square"/>
        <a:lstStyle/>
        <a:p>
          <a:pPr>
            <a:lnSpc>
              <a:spcPct val="100000"/>
            </a:lnSpc>
            <a:spcBef>
              <a:spcPct val="0"/>
            </a:spcBef>
            <a:spcAft>
              <a:spcPct val="35000"/>
            </a:spcAft>
          </a:pPr>
          <a:r>
            <a:rPr lang="vi-VN" sz="1600">
              <a:latin typeface="Arial" panose="020B0604020202020204" pitchFamily="34" charset="0"/>
              <a:cs typeface="Arial" panose="020B0604020202020204" pitchFamily="34" charset="0"/>
            </a:rPr>
            <a:t>Định </a:t>
          </a:r>
          <a:r>
            <a:rPr lang="vi-VN" sz="1600">
              <a:cs typeface="Arial" panose="020B0604020202020204" pitchFamily="34" charset="0"/>
            </a:rPr>
            <a:t>nghĩa</a:t>
          </a:r>
        </a:p>
        <a:p>
          <a:pPr>
            <a:lnSpc>
              <a:spcPct val="100000"/>
            </a:lnSpc>
            <a:spcBef>
              <a:spcPct val="0"/>
            </a:spcBef>
            <a:spcAft>
              <a:spcPct val="35000"/>
            </a:spcAft>
          </a:pPr>
          <a:r>
            <a:rPr lang="vi-VN" sz="1600">
              <a:cs typeface="Arial" panose="020B0604020202020204" pitchFamily="34" charset="0"/>
            </a:rPr>
            <a:t>người lớn</a:t>
          </a:r>
        </a:p>
      </dgm:t>
    </dgm:pt>
    <dgm:pt modelId="{133DD5F6-2790-4130-83CF-83E03B6410A7}" type="sibTrans" cxnId="{2C72CE8A-7E52-48D3-A121-7E3DDD376CF3}">
      <dgm:prSet/>
      <dgm:spPr/>
      <dgm:t>
        <a:bodyPr/>
        <a:lstStyle/>
        <a:p>
          <a:endParaRPr lang="en-US"/>
        </a:p>
      </dgm:t>
    </dgm:pt>
    <dgm:pt modelId="{0E3FCA6C-0886-4643-A041-C3E9482871B2}" type="parTrans" cxnId="{2C72CE8A-7E52-48D3-A121-7E3DDD376CF3}">
      <dgm:prSet/>
      <dgm:spPr/>
      <dgm:t>
        <a:bodyPr/>
        <a:lstStyle/>
        <a:p>
          <a:endParaRPr lang="en-US"/>
        </a:p>
      </dgm:t>
    </dgm:pt>
    <dgm:pt modelId="{FF16457A-995F-4100-8472-BF4DF0CB5EFE}">
      <dgm:prSet phldr="0" custT="1"/>
      <dgm:spPr/>
      <dgm:t>
        <a:bodyPr vert="horz" wrap="square"/>
        <a:lstStyle/>
        <a:p>
          <a:pPr>
            <a:lnSpc>
              <a:spcPct val="100000"/>
            </a:lnSpc>
            <a:spcBef>
              <a:spcPct val="0"/>
            </a:spcBef>
            <a:spcAft>
              <a:spcPct val="15000"/>
            </a:spcAft>
          </a:pPr>
          <a:r>
            <a:rPr lang="vi-VN" sz="2000">
              <a:latin typeface="Arial" panose="020B0604020202020204" pitchFamily="34" charset="0"/>
              <a:cs typeface="Arial" panose="020B0604020202020204" pitchFamily="34" charset="0"/>
            </a:rPr>
            <a:t>Người lớn &gt;= 16 tuổi</a:t>
          </a:r>
        </a:p>
      </dgm:t>
    </dgm:pt>
    <dgm:pt modelId="{C3C1F2EE-BF84-46C5-9CF3-0B355299808C}" type="sibTrans" cxnId="{4D976E50-7928-4371-9EB6-7E346BE2374E}">
      <dgm:prSet/>
      <dgm:spPr/>
      <dgm:t>
        <a:bodyPr/>
        <a:lstStyle/>
        <a:p>
          <a:endParaRPr lang="en-US"/>
        </a:p>
      </dgm:t>
    </dgm:pt>
    <dgm:pt modelId="{4FD54B07-A494-4B60-BCF0-FA6FB3AAE723}" type="parTrans" cxnId="{4D976E50-7928-4371-9EB6-7E346BE2374E}">
      <dgm:prSet/>
      <dgm:spPr/>
      <dgm:t>
        <a:bodyPr/>
        <a:lstStyle/>
        <a:p>
          <a:endParaRPr lang="en-US"/>
        </a:p>
      </dgm:t>
    </dgm:pt>
    <dgm:pt modelId="{FCC504F5-317D-4294-815B-28489BDC5845}">
      <dgm:prSet phldrT="[Text]" phldr="0" custT="1"/>
      <dgm:spPr/>
      <dgm:t>
        <a:bodyPr vert="horz" wrap="square"/>
        <a:lstStyle/>
        <a:p>
          <a:pPr>
            <a:lnSpc>
              <a:spcPct val="100000"/>
            </a:lnSpc>
            <a:spcBef>
              <a:spcPct val="0"/>
            </a:spcBef>
            <a:spcAft>
              <a:spcPct val="35000"/>
            </a:spcAft>
          </a:pPr>
          <a:r>
            <a:rPr lang="vi-VN" altLang="en-US" sz="2000">
              <a:latin typeface="Arial" panose="020B0604020202020204" pitchFamily="34" charset="0"/>
              <a:cs typeface="Arial" panose="020B0604020202020204" pitchFamily="34" charset="0"/>
            </a:rPr>
            <a:t>Cô đặc máu</a:t>
          </a:r>
        </a:p>
      </dgm:t>
    </dgm:pt>
    <dgm:pt modelId="{67223200-D196-44B3-9DFD-D095DDBC10AB}" type="sibTrans" cxnId="{06D49976-B8EF-42F0-936E-299EB3A5C005}">
      <dgm:prSet/>
      <dgm:spPr/>
      <dgm:t>
        <a:bodyPr/>
        <a:lstStyle/>
        <a:p>
          <a:endParaRPr lang="en-US"/>
        </a:p>
      </dgm:t>
    </dgm:pt>
    <dgm:pt modelId="{8F05BE86-1921-41BD-B82E-72272E9475E9}" type="parTrans" cxnId="{06D49976-B8EF-42F0-936E-299EB3A5C005}">
      <dgm:prSet/>
      <dgm:spPr/>
      <dgm:t>
        <a:bodyPr/>
        <a:lstStyle/>
        <a:p>
          <a:endParaRPr lang="en-US"/>
        </a:p>
      </dgm:t>
    </dgm:pt>
    <dgm:pt modelId="{F3F66F6A-184E-4CBB-A544-AC2BF2A74FC0}">
      <dgm:prSet phldrT="[Text]" phldr="0" custT="1"/>
      <dgm:spPr/>
      <dgm:t>
        <a:bodyPr vert="horz" wrap="square"/>
        <a:lstStyle/>
        <a:p>
          <a:pPr>
            <a:lnSpc>
              <a:spcPct val="100000"/>
            </a:lnSpc>
            <a:spcBef>
              <a:spcPct val="0"/>
            </a:spcBef>
            <a:spcAft>
              <a:spcPct val="15000"/>
            </a:spcAft>
          </a:pPr>
          <a:r>
            <a:rPr lang="vi-VN" altLang="en-US" sz="2000" dirty="0">
              <a:latin typeface="Arial" panose="020B0604020202020204" pitchFamily="34" charset="0"/>
              <a:cs typeface="Arial" panose="020B0604020202020204" pitchFamily="34" charset="0"/>
            </a:rPr>
            <a:t>Hct tăng &gt;20% so với trị số ban đầu của người bệnh hoặc so với trị số TB của dân số cùng lứa tuổi</a:t>
          </a:r>
          <a:endParaRPr lang="en-US" sz="2000" dirty="0">
            <a:latin typeface="Arial" panose="020B0604020202020204" pitchFamily="34" charset="0"/>
            <a:cs typeface="Arial" panose="020B0604020202020204" pitchFamily="34" charset="0"/>
          </a:endParaRPr>
        </a:p>
      </dgm:t>
    </dgm:pt>
    <dgm:pt modelId="{47DD308A-8526-455B-A37F-FEE2CC1C75AF}" type="sibTrans" cxnId="{6E58DBE3-C046-460B-89F3-164821AA156D}">
      <dgm:prSet/>
      <dgm:spPr/>
      <dgm:t>
        <a:bodyPr/>
        <a:lstStyle/>
        <a:p>
          <a:endParaRPr lang="en-US"/>
        </a:p>
      </dgm:t>
    </dgm:pt>
    <dgm:pt modelId="{7A0C70B0-5DAE-45AB-9915-863AC3FA4D2D}" type="parTrans" cxnId="{6E58DBE3-C046-460B-89F3-164821AA156D}">
      <dgm:prSet/>
      <dgm:spPr/>
      <dgm:t>
        <a:bodyPr/>
        <a:lstStyle/>
        <a:p>
          <a:endParaRPr lang="en-US"/>
        </a:p>
      </dgm:t>
    </dgm:pt>
    <dgm:pt modelId="{470FD481-CF4C-4A6A-85B5-7ED904D1C31D}">
      <dgm:prSet phldr="0" custT="1"/>
      <dgm:spPr/>
      <dgm:t>
        <a:bodyPr vert="horz" wrap="square"/>
        <a:lstStyle/>
        <a:p>
          <a:pPr>
            <a:lnSpc>
              <a:spcPct val="100000"/>
            </a:lnSpc>
            <a:spcBef>
              <a:spcPct val="0"/>
            </a:spcBef>
            <a:spcAft>
              <a:spcPct val="15000"/>
            </a:spcAft>
          </a:pPr>
          <a:r>
            <a:rPr lang="en-US" sz="2000" dirty="0">
              <a:latin typeface="Arial" panose="020B0604020202020204" pitchFamily="34" charset="0"/>
              <a:cs typeface="Arial" panose="020B0604020202020204" pitchFamily="34" charset="0"/>
              <a:sym typeface="+mn-ea"/>
            </a:rPr>
            <a:t>Hematocrit </a:t>
          </a:r>
          <a:r>
            <a:rPr lang="en-US" sz="2000" dirty="0" err="1">
              <a:latin typeface="Arial" panose="020B0604020202020204" pitchFamily="34" charset="0"/>
              <a:cs typeface="Arial" panose="020B0604020202020204" pitchFamily="34" charset="0"/>
              <a:sym typeface="+mn-ea"/>
            </a:rPr>
            <a:t>nền</a:t>
          </a:r>
          <a:r>
            <a:rPr lang="en-US" sz="2000" dirty="0">
              <a:latin typeface="Arial" panose="020B0604020202020204" pitchFamily="34" charset="0"/>
              <a:cs typeface="Arial" panose="020B0604020202020204" pitchFamily="34" charset="0"/>
              <a:sym typeface="+mn-ea"/>
            </a:rPr>
            <a:t>: </a:t>
          </a:r>
          <a:r>
            <a:rPr lang="en-US" sz="2000" dirty="0" err="1">
              <a:latin typeface="Arial" panose="020B0604020202020204" pitchFamily="34" charset="0"/>
              <a:cs typeface="Arial" panose="020B0604020202020204" pitchFamily="34" charset="0"/>
              <a:sym typeface="+mn-ea"/>
            </a:rPr>
            <a:t>nam</a:t>
          </a:r>
          <a:r>
            <a:rPr lang="en-US" sz="2000" dirty="0">
              <a:latin typeface="Arial" panose="020B0604020202020204" pitchFamily="34" charset="0"/>
              <a:cs typeface="Arial" panose="020B0604020202020204" pitchFamily="34" charset="0"/>
              <a:sym typeface="+mn-ea"/>
            </a:rPr>
            <a:t> 15-40t</a:t>
          </a:r>
          <a:r>
            <a:rPr lang="vi-VN" altLang="en-US" sz="2000" dirty="0">
              <a:latin typeface="Arial" panose="020B0604020202020204" pitchFamily="34" charset="0"/>
              <a:cs typeface="Arial" panose="020B0604020202020204" pitchFamily="34" charset="0"/>
              <a:sym typeface="+mn-ea"/>
            </a:rPr>
            <a:t>:</a:t>
          </a:r>
          <a:r>
            <a:rPr lang="en-US" sz="2000" dirty="0">
              <a:latin typeface="Arial" panose="020B0604020202020204" pitchFamily="34" charset="0"/>
              <a:cs typeface="Arial" panose="020B0604020202020204" pitchFamily="34" charset="0"/>
              <a:sym typeface="+mn-ea"/>
            </a:rPr>
            <a:t> 43%, </a:t>
          </a:r>
          <a:r>
            <a:rPr lang="en-US" sz="2000" dirty="0" err="1">
              <a:latin typeface="Arial" panose="020B0604020202020204" pitchFamily="34" charset="0"/>
              <a:cs typeface="Arial" panose="020B0604020202020204" pitchFamily="34" charset="0"/>
              <a:sym typeface="+mn-ea"/>
            </a:rPr>
            <a:t>nữ</a:t>
          </a:r>
          <a:r>
            <a:rPr lang="en-US" sz="2000" dirty="0">
              <a:latin typeface="Arial" panose="020B0604020202020204" pitchFamily="34" charset="0"/>
              <a:cs typeface="Arial" panose="020B0604020202020204" pitchFamily="34" charset="0"/>
              <a:sym typeface="+mn-ea"/>
            </a:rPr>
            <a:t> 15-40t</a:t>
          </a:r>
          <a:r>
            <a:rPr lang="vi-VN" altLang="en-US" sz="2000" dirty="0">
              <a:latin typeface="Arial" panose="020B0604020202020204" pitchFamily="34" charset="0"/>
              <a:cs typeface="Arial" panose="020B0604020202020204" pitchFamily="34" charset="0"/>
              <a:sym typeface="+mn-ea"/>
            </a:rPr>
            <a:t>:</a:t>
          </a:r>
          <a:r>
            <a:rPr lang="en-US" sz="2000" dirty="0">
              <a:latin typeface="Arial" panose="020B0604020202020204" pitchFamily="34" charset="0"/>
              <a:cs typeface="Arial" panose="020B0604020202020204" pitchFamily="34" charset="0"/>
              <a:sym typeface="+mn-ea"/>
            </a:rPr>
            <a:t> 38%</a:t>
          </a:r>
        </a:p>
      </dgm:t>
    </dgm:pt>
    <dgm:pt modelId="{2803CC1C-67A1-47D5-BF0F-7DDD35A2E218}" type="sibTrans" cxnId="{AA010D74-1C41-4B31-8C6A-0AF1B6C3A78A}">
      <dgm:prSet/>
      <dgm:spPr/>
      <dgm:t>
        <a:bodyPr/>
        <a:lstStyle/>
        <a:p>
          <a:endParaRPr lang="en-US"/>
        </a:p>
      </dgm:t>
    </dgm:pt>
    <dgm:pt modelId="{03DF2993-2F2A-47D8-BE12-5560B4A67AE5}" type="parTrans" cxnId="{AA010D74-1C41-4B31-8C6A-0AF1B6C3A78A}">
      <dgm:prSet/>
      <dgm:spPr/>
      <dgm:t>
        <a:bodyPr/>
        <a:lstStyle/>
        <a:p>
          <a:endParaRPr lang="en-US"/>
        </a:p>
      </dgm:t>
    </dgm:pt>
    <dgm:pt modelId="{780FAED3-C4BD-4FF1-8B67-8499CCFAE2ED}">
      <dgm:prSet phldrT="[Text]" phldr="0" custT="1"/>
      <dgm:spPr/>
      <dgm:t>
        <a:bodyPr vert="horz" wrap="square"/>
        <a:lstStyle/>
        <a:p>
          <a:pPr>
            <a:lnSpc>
              <a:spcPct val="100000"/>
            </a:lnSpc>
            <a:spcBef>
              <a:spcPct val="0"/>
            </a:spcBef>
            <a:spcAft>
              <a:spcPct val="35000"/>
            </a:spcAft>
          </a:pPr>
          <a:r>
            <a:rPr lang="vi-VN" altLang="en-US" sz="2000">
              <a:latin typeface="Arial" panose="020B0604020202020204" pitchFamily="34" charset="0"/>
              <a:cs typeface="Arial" panose="020B0604020202020204" pitchFamily="34" charset="0"/>
            </a:rPr>
            <a:t>Tái sốc</a:t>
          </a:r>
        </a:p>
      </dgm:t>
    </dgm:pt>
    <dgm:pt modelId="{34435F2A-D730-405E-99D5-BBC9FB7499FA}" type="sibTrans" cxnId="{EAA06FBD-8F61-4992-81DD-3C335613B5D4}">
      <dgm:prSet/>
      <dgm:spPr/>
      <dgm:t>
        <a:bodyPr/>
        <a:lstStyle/>
        <a:p>
          <a:endParaRPr lang="en-US"/>
        </a:p>
      </dgm:t>
    </dgm:pt>
    <dgm:pt modelId="{88C57C74-C9C4-46CF-A10B-13A1A1E7714C}" type="parTrans" cxnId="{EAA06FBD-8F61-4992-81DD-3C335613B5D4}">
      <dgm:prSet/>
      <dgm:spPr/>
      <dgm:t>
        <a:bodyPr/>
        <a:lstStyle/>
        <a:p>
          <a:endParaRPr lang="en-US"/>
        </a:p>
      </dgm:t>
    </dgm:pt>
    <dgm:pt modelId="{3E6D5D4F-935E-467F-A6CA-DFB49E904BF2}">
      <dgm:prSet phldrT="[Text]" phldr="0" custT="1"/>
      <dgm:spPr/>
      <dgm:t>
        <a:bodyPr vert="horz" wrap="square"/>
        <a:lstStyle/>
        <a:p>
          <a:pPr>
            <a:lnSpc>
              <a:spcPct val="100000"/>
            </a:lnSpc>
            <a:spcBef>
              <a:spcPct val="0"/>
            </a:spcBef>
            <a:spcAft>
              <a:spcPct val="15000"/>
            </a:spcAft>
          </a:pPr>
          <a:r>
            <a:rPr lang="vi-VN" altLang="en-US" sz="2200">
              <a:latin typeface="Arial" panose="020B0604020202020204" pitchFamily="34" charset="0"/>
              <a:cs typeface="Arial" panose="020B0604020202020204" pitchFamily="34" charset="0"/>
            </a:rPr>
            <a:t>T</a:t>
          </a:r>
          <a:r>
            <a:rPr lang="en-US" altLang="en-US" sz="2200">
              <a:latin typeface="Arial" panose="020B0604020202020204" pitchFamily="34" charset="0"/>
              <a:cs typeface="Arial" panose="020B0604020202020204" pitchFamily="34" charset="0"/>
            </a:rPr>
            <a:t>ì</a:t>
          </a:r>
          <a:r>
            <a:rPr lang="vi-VN" altLang="en-US" sz="2200">
              <a:latin typeface="Arial" panose="020B0604020202020204" pitchFamily="34" charset="0"/>
              <a:cs typeface="Arial" panose="020B0604020202020204" pitchFamily="34" charset="0"/>
            </a:rPr>
            <a:t>nh trạng sốc trở lại sau khi huyết động ổn định &gt; 6 giờ</a:t>
          </a:r>
        </a:p>
      </dgm:t>
    </dgm:pt>
    <dgm:pt modelId="{F6E211F9-5728-4C1B-B4EC-036ED0730A63}" type="sibTrans" cxnId="{BA579CCE-466E-462E-8149-130FA04B59D7}">
      <dgm:prSet/>
      <dgm:spPr/>
      <dgm:t>
        <a:bodyPr/>
        <a:lstStyle/>
        <a:p>
          <a:endParaRPr lang="en-US"/>
        </a:p>
      </dgm:t>
    </dgm:pt>
    <dgm:pt modelId="{DFE6860A-9AF6-4E3A-8810-968954321458}" type="parTrans" cxnId="{BA579CCE-466E-462E-8149-130FA04B59D7}">
      <dgm:prSet/>
      <dgm:spPr/>
      <dgm:t>
        <a:bodyPr/>
        <a:lstStyle/>
        <a:p>
          <a:endParaRPr lang="en-US"/>
        </a:p>
      </dgm:t>
    </dgm:pt>
    <dgm:pt modelId="{1D70B282-9875-47E1-864B-0DB9F83A3309}">
      <dgm:prSet phldrT="[Text]" phldr="0" custT="1"/>
      <dgm:spPr/>
      <dgm:t>
        <a:bodyPr vert="horz" wrap="square"/>
        <a:lstStyle/>
        <a:p>
          <a:pPr>
            <a:lnSpc>
              <a:spcPct val="100000"/>
            </a:lnSpc>
            <a:spcBef>
              <a:spcPct val="0"/>
            </a:spcBef>
            <a:spcAft>
              <a:spcPct val="35000"/>
            </a:spcAft>
          </a:pPr>
          <a:r>
            <a:rPr lang="vi-VN" altLang="en-US" sz="2000">
              <a:latin typeface="Arial" panose="020B0604020202020204" pitchFamily="34" charset="0"/>
              <a:cs typeface="Arial" panose="020B0604020202020204" pitchFamily="34" charset="0"/>
            </a:rPr>
            <a:t>Chỉ định XN</a:t>
          </a:r>
        </a:p>
      </dgm:t>
    </dgm:pt>
    <dgm:pt modelId="{DF77052B-043C-4E4A-8039-9D1D7DFB40F4}" type="sibTrans" cxnId="{CEE9C762-B2DA-483F-957F-7AA13ED8779C}">
      <dgm:prSet/>
      <dgm:spPr/>
      <dgm:t>
        <a:bodyPr/>
        <a:lstStyle/>
        <a:p>
          <a:endParaRPr lang="en-US"/>
        </a:p>
      </dgm:t>
    </dgm:pt>
    <dgm:pt modelId="{4682E278-8387-4875-A48B-989607C0A09E}" type="parTrans" cxnId="{CEE9C762-B2DA-483F-957F-7AA13ED8779C}">
      <dgm:prSet/>
      <dgm:spPr/>
      <dgm:t>
        <a:bodyPr/>
        <a:lstStyle/>
        <a:p>
          <a:endParaRPr lang="en-US"/>
        </a:p>
      </dgm:t>
    </dgm:pt>
    <dgm:pt modelId="{30BE85C4-8BB0-4C0C-B58F-618B83FFA907}">
      <dgm:prSet phldrT="[Text]" phldr="0" custT="1"/>
      <dgm:spPr/>
      <dgm:t>
        <a:bodyPr vert="horz" wrap="square"/>
        <a:lstStyle/>
        <a:p>
          <a:pPr>
            <a:lnSpc>
              <a:spcPct val="100000"/>
            </a:lnSpc>
            <a:spcBef>
              <a:spcPct val="0"/>
            </a:spcBef>
            <a:spcAft>
              <a:spcPct val="15000"/>
            </a:spcAft>
          </a:pPr>
          <a:r>
            <a:rPr lang="vi-VN" altLang="en-US" sz="2200" dirty="0">
              <a:latin typeface="Arial" panose="020B0604020202020204" pitchFamily="34" charset="0"/>
              <a:cs typeface="Arial" panose="020B0604020202020204" pitchFamily="34" charset="0"/>
              <a:sym typeface="+mn-ea"/>
            </a:rPr>
            <a:t>NS1 (không giới hạn &lt;N5)</a:t>
          </a:r>
        </a:p>
      </dgm:t>
    </dgm:pt>
    <dgm:pt modelId="{CB48F5C6-507D-451D-9B2B-7C607BFEAF95}" type="sibTrans" cxnId="{D3EA46F9-B624-46AF-90B7-2340B41C2371}">
      <dgm:prSet/>
      <dgm:spPr/>
      <dgm:t>
        <a:bodyPr/>
        <a:lstStyle/>
        <a:p>
          <a:endParaRPr lang="en-US"/>
        </a:p>
      </dgm:t>
    </dgm:pt>
    <dgm:pt modelId="{99A19955-80B2-46DE-B74C-C0C8C4D708F2}" type="parTrans" cxnId="{D3EA46F9-B624-46AF-90B7-2340B41C2371}">
      <dgm:prSet/>
      <dgm:spPr/>
      <dgm:t>
        <a:bodyPr/>
        <a:lstStyle/>
        <a:p>
          <a:endParaRPr lang="en-US"/>
        </a:p>
      </dgm:t>
    </dgm:pt>
    <dgm:pt modelId="{8575872C-224F-3546-AABD-BC84F6320568}">
      <dgm:prSet phldrT="[Text]" phldr="0" custT="1"/>
      <dgm:spPr/>
      <dgm:t>
        <a:bodyPr vert="horz" wrap="square"/>
        <a:lstStyle/>
        <a:p>
          <a:pPr>
            <a:lnSpc>
              <a:spcPct val="100000"/>
            </a:lnSpc>
            <a:spcBef>
              <a:spcPct val="0"/>
            </a:spcBef>
            <a:spcAft>
              <a:spcPct val="15000"/>
            </a:spcAft>
          </a:pPr>
          <a:r>
            <a:rPr lang="vi-VN" altLang="en-US" sz="2200" dirty="0">
              <a:latin typeface="Arial" panose="020B0604020202020204" pitchFamily="34" charset="0"/>
              <a:cs typeface="Arial" panose="020B0604020202020204" pitchFamily="34" charset="0"/>
              <a:sym typeface="+mn-ea"/>
            </a:rPr>
            <a:t>ELISA IgM, IgG (từ N5 trở đi)</a:t>
          </a:r>
        </a:p>
      </dgm:t>
    </dgm:pt>
    <dgm:pt modelId="{AEC28793-9D87-634F-8534-930D8C179C3A}" type="parTrans" cxnId="{069A4224-F63F-CC41-97DF-F9A9468FD674}">
      <dgm:prSet/>
      <dgm:spPr/>
    </dgm:pt>
    <dgm:pt modelId="{1FC9F2AC-367E-954C-B5F2-41C9AF6EF764}" type="sibTrans" cxnId="{069A4224-F63F-CC41-97DF-F9A9468FD674}">
      <dgm:prSet/>
      <dgm:spPr/>
    </dgm:pt>
    <dgm:pt modelId="{7BB0B505-7D43-42E4-8FC0-6C91316CBFEB}" type="pres">
      <dgm:prSet presAssocID="{DF9829FD-DD90-4EE7-BCD7-4AF299D6F45A}" presName="linearFlow" presStyleCnt="0">
        <dgm:presLayoutVars>
          <dgm:dir/>
          <dgm:animLvl val="lvl"/>
          <dgm:resizeHandles val="exact"/>
        </dgm:presLayoutVars>
      </dgm:prSet>
      <dgm:spPr/>
    </dgm:pt>
    <dgm:pt modelId="{ABDF2522-7C42-471D-842C-4EE117C39394}" type="pres">
      <dgm:prSet presAssocID="{0DB4EAFE-2B38-41E7-B29F-0D0238360F2E}" presName="composite" presStyleCnt="0"/>
      <dgm:spPr/>
    </dgm:pt>
    <dgm:pt modelId="{FD27FB61-1875-4BD6-A2A7-4F6A55EAC3BA}" type="pres">
      <dgm:prSet presAssocID="{0DB4EAFE-2B38-41E7-B29F-0D0238360F2E}" presName="parentText" presStyleLbl="alignNode1" presStyleIdx="0" presStyleCnt="4">
        <dgm:presLayoutVars>
          <dgm:chMax val="1"/>
          <dgm:bulletEnabled val="1"/>
        </dgm:presLayoutVars>
      </dgm:prSet>
      <dgm:spPr/>
    </dgm:pt>
    <dgm:pt modelId="{470838BA-8C34-431C-B983-4043FE7FFA08}" type="pres">
      <dgm:prSet presAssocID="{0DB4EAFE-2B38-41E7-B29F-0D0238360F2E}" presName="descendantText" presStyleLbl="alignAcc1" presStyleIdx="0" presStyleCnt="4">
        <dgm:presLayoutVars>
          <dgm:bulletEnabled val="1"/>
        </dgm:presLayoutVars>
      </dgm:prSet>
      <dgm:spPr/>
    </dgm:pt>
    <dgm:pt modelId="{E1129D0F-DB09-471F-8C9F-E488331CCEA7}" type="pres">
      <dgm:prSet presAssocID="{133DD5F6-2790-4130-83CF-83E03B6410A7}" presName="sp" presStyleCnt="0"/>
      <dgm:spPr/>
    </dgm:pt>
    <dgm:pt modelId="{97F2BEE4-0E0F-4FCA-A4B0-E20AD8C04C13}" type="pres">
      <dgm:prSet presAssocID="{FCC504F5-317D-4294-815B-28489BDC5845}" presName="composite" presStyleCnt="0"/>
      <dgm:spPr/>
    </dgm:pt>
    <dgm:pt modelId="{A16E3110-57E1-4619-A55C-DCD0DD5CE084}" type="pres">
      <dgm:prSet presAssocID="{FCC504F5-317D-4294-815B-28489BDC5845}" presName="parentText" presStyleLbl="alignNode1" presStyleIdx="1" presStyleCnt="4">
        <dgm:presLayoutVars>
          <dgm:chMax val="1"/>
          <dgm:bulletEnabled val="1"/>
        </dgm:presLayoutVars>
      </dgm:prSet>
      <dgm:spPr/>
    </dgm:pt>
    <dgm:pt modelId="{544D3F38-216B-445A-B1B9-8008AEDB7A9D}" type="pres">
      <dgm:prSet presAssocID="{FCC504F5-317D-4294-815B-28489BDC5845}" presName="descendantText" presStyleLbl="alignAcc1" presStyleIdx="1" presStyleCnt="4">
        <dgm:presLayoutVars>
          <dgm:bulletEnabled val="1"/>
        </dgm:presLayoutVars>
      </dgm:prSet>
      <dgm:spPr/>
    </dgm:pt>
    <dgm:pt modelId="{D3A691E5-F443-4F8D-81BB-9D15C0875E8C}" type="pres">
      <dgm:prSet presAssocID="{67223200-D196-44B3-9DFD-D095DDBC10AB}" presName="sp" presStyleCnt="0"/>
      <dgm:spPr/>
    </dgm:pt>
    <dgm:pt modelId="{D4BECBBB-7CE2-4791-839D-9FE6F36B775D}" type="pres">
      <dgm:prSet presAssocID="{780FAED3-C4BD-4FF1-8B67-8499CCFAE2ED}" presName="composite" presStyleCnt="0"/>
      <dgm:spPr/>
    </dgm:pt>
    <dgm:pt modelId="{722E1094-83C7-45E2-B20F-DB9D09AD94F0}" type="pres">
      <dgm:prSet presAssocID="{780FAED3-C4BD-4FF1-8B67-8499CCFAE2ED}" presName="parentText" presStyleLbl="alignNode1" presStyleIdx="2" presStyleCnt="4">
        <dgm:presLayoutVars>
          <dgm:chMax val="1"/>
          <dgm:bulletEnabled val="1"/>
        </dgm:presLayoutVars>
      </dgm:prSet>
      <dgm:spPr/>
    </dgm:pt>
    <dgm:pt modelId="{AC67BBE6-9B82-4D3D-BF22-48713AF46E9C}" type="pres">
      <dgm:prSet presAssocID="{780FAED3-C4BD-4FF1-8B67-8499CCFAE2ED}" presName="descendantText" presStyleLbl="alignAcc1" presStyleIdx="2" presStyleCnt="4">
        <dgm:presLayoutVars>
          <dgm:bulletEnabled val="1"/>
        </dgm:presLayoutVars>
      </dgm:prSet>
      <dgm:spPr/>
    </dgm:pt>
    <dgm:pt modelId="{5C381A65-34D3-41B1-9499-0884AAA35FC6}" type="pres">
      <dgm:prSet presAssocID="{34435F2A-D730-405E-99D5-BBC9FB7499FA}" presName="sp" presStyleCnt="0"/>
      <dgm:spPr/>
    </dgm:pt>
    <dgm:pt modelId="{C1BF0EA4-CB4D-4391-82EF-EC1874A282F9}" type="pres">
      <dgm:prSet presAssocID="{1D70B282-9875-47E1-864B-0DB9F83A3309}" presName="composite" presStyleCnt="0"/>
      <dgm:spPr/>
    </dgm:pt>
    <dgm:pt modelId="{95C8A2DE-C1F8-4D5A-A3A4-1DC2FA1C0073}" type="pres">
      <dgm:prSet presAssocID="{1D70B282-9875-47E1-864B-0DB9F83A3309}" presName="parentText" presStyleLbl="alignNode1" presStyleIdx="3" presStyleCnt="4">
        <dgm:presLayoutVars>
          <dgm:chMax val="1"/>
          <dgm:bulletEnabled val="1"/>
        </dgm:presLayoutVars>
      </dgm:prSet>
      <dgm:spPr/>
    </dgm:pt>
    <dgm:pt modelId="{BE17FEF5-EEE1-41BB-96FD-8FBB3FCF3860}" type="pres">
      <dgm:prSet presAssocID="{1D70B282-9875-47E1-864B-0DB9F83A3309}" presName="descendantText" presStyleLbl="alignAcc1" presStyleIdx="3" presStyleCnt="4">
        <dgm:presLayoutVars>
          <dgm:bulletEnabled val="1"/>
        </dgm:presLayoutVars>
      </dgm:prSet>
      <dgm:spPr/>
    </dgm:pt>
  </dgm:ptLst>
  <dgm:cxnLst>
    <dgm:cxn modelId="{6789CF0A-E783-43FE-8BA2-F6FFE5BB506E}" type="presOf" srcId="{3E6D5D4F-935E-467F-A6CA-DFB49E904BF2}" destId="{AC67BBE6-9B82-4D3D-BF22-48713AF46E9C}" srcOrd="0" destOrd="0" presId="urn:microsoft.com/office/officeart/2005/8/layout/chevron2"/>
    <dgm:cxn modelId="{069A4224-F63F-CC41-97DF-F9A9468FD674}" srcId="{1D70B282-9875-47E1-864B-0DB9F83A3309}" destId="{8575872C-224F-3546-AABD-BC84F6320568}" srcOrd="1" destOrd="0" parTransId="{AEC28793-9D87-634F-8534-930D8C179C3A}" sibTransId="{1FC9F2AC-367E-954C-B5F2-41C9AF6EF764}"/>
    <dgm:cxn modelId="{4F6DB22F-8781-45E3-A435-86F0905F5696}" type="presOf" srcId="{470FD481-CF4C-4A6A-85B5-7ED904D1C31D}" destId="{544D3F38-216B-445A-B1B9-8008AEDB7A9D}" srcOrd="0" destOrd="1" presId="urn:microsoft.com/office/officeart/2005/8/layout/chevron2"/>
    <dgm:cxn modelId="{E3FE2B3B-25AA-441C-ACD7-ACAA26F62D37}" type="presOf" srcId="{1D70B282-9875-47E1-864B-0DB9F83A3309}" destId="{95C8A2DE-C1F8-4D5A-A3A4-1DC2FA1C0073}" srcOrd="0" destOrd="0" presId="urn:microsoft.com/office/officeart/2005/8/layout/chevron2"/>
    <dgm:cxn modelId="{4D976E50-7928-4371-9EB6-7E346BE2374E}" srcId="{0DB4EAFE-2B38-41E7-B29F-0D0238360F2E}" destId="{FF16457A-995F-4100-8472-BF4DF0CB5EFE}" srcOrd="0" destOrd="0" parTransId="{4FD54B07-A494-4B60-BCF0-FA6FB3AAE723}" sibTransId="{C3C1F2EE-BF84-46C5-9CF3-0B355299808C}"/>
    <dgm:cxn modelId="{CEE9C762-B2DA-483F-957F-7AA13ED8779C}" srcId="{DF9829FD-DD90-4EE7-BCD7-4AF299D6F45A}" destId="{1D70B282-9875-47E1-864B-0DB9F83A3309}" srcOrd="3" destOrd="0" parTransId="{4682E278-8387-4875-A48B-989607C0A09E}" sibTransId="{DF77052B-043C-4E4A-8039-9D1D7DFB40F4}"/>
    <dgm:cxn modelId="{AA010D74-1C41-4B31-8C6A-0AF1B6C3A78A}" srcId="{FCC504F5-317D-4294-815B-28489BDC5845}" destId="{470FD481-CF4C-4A6A-85B5-7ED904D1C31D}" srcOrd="1" destOrd="0" parTransId="{03DF2993-2F2A-47D8-BE12-5560B4A67AE5}" sibTransId="{2803CC1C-67A1-47D5-BF0F-7DDD35A2E218}"/>
    <dgm:cxn modelId="{06D49976-B8EF-42F0-936E-299EB3A5C005}" srcId="{DF9829FD-DD90-4EE7-BCD7-4AF299D6F45A}" destId="{FCC504F5-317D-4294-815B-28489BDC5845}" srcOrd="1" destOrd="0" parTransId="{8F05BE86-1921-41BD-B82E-72272E9475E9}" sibTransId="{67223200-D196-44B3-9DFD-D095DDBC10AB}"/>
    <dgm:cxn modelId="{2C72CE8A-7E52-48D3-A121-7E3DDD376CF3}" srcId="{DF9829FD-DD90-4EE7-BCD7-4AF299D6F45A}" destId="{0DB4EAFE-2B38-41E7-B29F-0D0238360F2E}" srcOrd="0" destOrd="0" parTransId="{0E3FCA6C-0886-4643-A041-C3E9482871B2}" sibTransId="{133DD5F6-2790-4130-83CF-83E03B6410A7}"/>
    <dgm:cxn modelId="{0E8A3799-16F6-429C-BCA1-A5F5515C861B}" type="presOf" srcId="{30BE85C4-8BB0-4C0C-B58F-618B83FFA907}" destId="{BE17FEF5-EEE1-41BB-96FD-8FBB3FCF3860}" srcOrd="0" destOrd="0" presId="urn:microsoft.com/office/officeart/2005/8/layout/chevron2"/>
    <dgm:cxn modelId="{A5D8A0A5-EAB8-41A2-A06A-92A581F6A833}" type="presOf" srcId="{F3F66F6A-184E-4CBB-A544-AC2BF2A74FC0}" destId="{544D3F38-216B-445A-B1B9-8008AEDB7A9D}" srcOrd="0" destOrd="0" presId="urn:microsoft.com/office/officeart/2005/8/layout/chevron2"/>
    <dgm:cxn modelId="{BACDFFAF-9C9A-AF48-ADF5-75354BB1F309}" type="presOf" srcId="{8575872C-224F-3546-AABD-BC84F6320568}" destId="{BE17FEF5-EEE1-41BB-96FD-8FBB3FCF3860}" srcOrd="0" destOrd="1" presId="urn:microsoft.com/office/officeart/2005/8/layout/chevron2"/>
    <dgm:cxn modelId="{EAA06FBD-8F61-4992-81DD-3C335613B5D4}" srcId="{DF9829FD-DD90-4EE7-BCD7-4AF299D6F45A}" destId="{780FAED3-C4BD-4FF1-8B67-8499CCFAE2ED}" srcOrd="2" destOrd="0" parTransId="{88C57C74-C9C4-46CF-A10B-13A1A1E7714C}" sibTransId="{34435F2A-D730-405E-99D5-BBC9FB7499FA}"/>
    <dgm:cxn modelId="{B3A069C0-E3E9-48BD-8F54-CCFB8C394CBC}" type="presOf" srcId="{780FAED3-C4BD-4FF1-8B67-8499CCFAE2ED}" destId="{722E1094-83C7-45E2-B20F-DB9D09AD94F0}" srcOrd="0" destOrd="0" presId="urn:microsoft.com/office/officeart/2005/8/layout/chevron2"/>
    <dgm:cxn modelId="{BA579CCE-466E-462E-8149-130FA04B59D7}" srcId="{780FAED3-C4BD-4FF1-8B67-8499CCFAE2ED}" destId="{3E6D5D4F-935E-467F-A6CA-DFB49E904BF2}" srcOrd="0" destOrd="0" parTransId="{DFE6860A-9AF6-4E3A-8810-968954321458}" sibTransId="{F6E211F9-5728-4C1B-B4EC-036ED0730A63}"/>
    <dgm:cxn modelId="{5CA6E7DC-C8DE-4CE1-825E-905DA5844C6F}" type="presOf" srcId="{0DB4EAFE-2B38-41E7-B29F-0D0238360F2E}" destId="{FD27FB61-1875-4BD6-A2A7-4F6A55EAC3BA}" srcOrd="0" destOrd="0" presId="urn:microsoft.com/office/officeart/2005/8/layout/chevron2"/>
    <dgm:cxn modelId="{6E58DBE3-C046-460B-89F3-164821AA156D}" srcId="{FCC504F5-317D-4294-815B-28489BDC5845}" destId="{F3F66F6A-184E-4CBB-A544-AC2BF2A74FC0}" srcOrd="0" destOrd="0" parTransId="{7A0C70B0-5DAE-45AB-9915-863AC3FA4D2D}" sibTransId="{47DD308A-8526-455B-A37F-FEE2CC1C75AF}"/>
    <dgm:cxn modelId="{D30C6EE9-78A7-40E1-8A9A-4BCF6744A122}" type="presOf" srcId="{DF9829FD-DD90-4EE7-BCD7-4AF299D6F45A}" destId="{7BB0B505-7D43-42E4-8FC0-6C91316CBFEB}" srcOrd="0" destOrd="0" presId="urn:microsoft.com/office/officeart/2005/8/layout/chevron2"/>
    <dgm:cxn modelId="{63AC1DEA-E20C-43DE-B3CA-6C376A86152D}" type="presOf" srcId="{FF16457A-995F-4100-8472-BF4DF0CB5EFE}" destId="{470838BA-8C34-431C-B983-4043FE7FFA08}" srcOrd="0" destOrd="0" presId="urn:microsoft.com/office/officeart/2005/8/layout/chevron2"/>
    <dgm:cxn modelId="{C3D3A8F8-C080-4493-A2C4-8E37ECAABCBE}" type="presOf" srcId="{FCC504F5-317D-4294-815B-28489BDC5845}" destId="{A16E3110-57E1-4619-A55C-DCD0DD5CE084}" srcOrd="0" destOrd="0" presId="urn:microsoft.com/office/officeart/2005/8/layout/chevron2"/>
    <dgm:cxn modelId="{D3EA46F9-B624-46AF-90B7-2340B41C2371}" srcId="{1D70B282-9875-47E1-864B-0DB9F83A3309}" destId="{30BE85C4-8BB0-4C0C-B58F-618B83FFA907}" srcOrd="0" destOrd="0" parTransId="{99A19955-80B2-46DE-B74C-C0C8C4D708F2}" sibTransId="{CB48F5C6-507D-451D-9B2B-7C607BFEAF95}"/>
    <dgm:cxn modelId="{45E7E36B-9C11-43E0-8C3D-3C0FE5BC5A94}" type="presParOf" srcId="{7BB0B505-7D43-42E4-8FC0-6C91316CBFEB}" destId="{ABDF2522-7C42-471D-842C-4EE117C39394}" srcOrd="0" destOrd="0" presId="urn:microsoft.com/office/officeart/2005/8/layout/chevron2"/>
    <dgm:cxn modelId="{923D8CA5-9C35-46F8-AF00-8CD62E006675}" type="presParOf" srcId="{ABDF2522-7C42-471D-842C-4EE117C39394}" destId="{FD27FB61-1875-4BD6-A2A7-4F6A55EAC3BA}" srcOrd="0" destOrd="0" presId="urn:microsoft.com/office/officeart/2005/8/layout/chevron2"/>
    <dgm:cxn modelId="{D5E06E89-98FB-470D-A8FA-65F75BB19F22}" type="presParOf" srcId="{ABDF2522-7C42-471D-842C-4EE117C39394}" destId="{470838BA-8C34-431C-B983-4043FE7FFA08}" srcOrd="1" destOrd="0" presId="urn:microsoft.com/office/officeart/2005/8/layout/chevron2"/>
    <dgm:cxn modelId="{0D18BD81-BB74-470B-9F5B-D370F0E6CC6C}" type="presParOf" srcId="{7BB0B505-7D43-42E4-8FC0-6C91316CBFEB}" destId="{E1129D0F-DB09-471F-8C9F-E488331CCEA7}" srcOrd="1" destOrd="0" presId="urn:microsoft.com/office/officeart/2005/8/layout/chevron2"/>
    <dgm:cxn modelId="{8462CF65-0E80-43F4-8BEB-474BBB7F4912}" type="presParOf" srcId="{7BB0B505-7D43-42E4-8FC0-6C91316CBFEB}" destId="{97F2BEE4-0E0F-4FCA-A4B0-E20AD8C04C13}" srcOrd="2" destOrd="0" presId="urn:microsoft.com/office/officeart/2005/8/layout/chevron2"/>
    <dgm:cxn modelId="{62759C25-E317-4D1A-BF33-A19D0B1C05C9}" type="presParOf" srcId="{97F2BEE4-0E0F-4FCA-A4B0-E20AD8C04C13}" destId="{A16E3110-57E1-4619-A55C-DCD0DD5CE084}" srcOrd="0" destOrd="0" presId="urn:microsoft.com/office/officeart/2005/8/layout/chevron2"/>
    <dgm:cxn modelId="{28CBF3C2-33B5-4185-B0C1-E919BAC7FE9F}" type="presParOf" srcId="{97F2BEE4-0E0F-4FCA-A4B0-E20AD8C04C13}" destId="{544D3F38-216B-445A-B1B9-8008AEDB7A9D}" srcOrd="1" destOrd="0" presId="urn:microsoft.com/office/officeart/2005/8/layout/chevron2"/>
    <dgm:cxn modelId="{339303FB-F9CF-4F0A-82C2-2CF6329F3A23}" type="presParOf" srcId="{7BB0B505-7D43-42E4-8FC0-6C91316CBFEB}" destId="{D3A691E5-F443-4F8D-81BB-9D15C0875E8C}" srcOrd="3" destOrd="0" presId="urn:microsoft.com/office/officeart/2005/8/layout/chevron2"/>
    <dgm:cxn modelId="{219D61F7-0515-4AC7-A0B4-3DB38D13C9C1}" type="presParOf" srcId="{7BB0B505-7D43-42E4-8FC0-6C91316CBFEB}" destId="{D4BECBBB-7CE2-4791-839D-9FE6F36B775D}" srcOrd="4" destOrd="0" presId="urn:microsoft.com/office/officeart/2005/8/layout/chevron2"/>
    <dgm:cxn modelId="{CDF6E53E-2CF7-4DF9-8F41-F877DF813B50}" type="presParOf" srcId="{D4BECBBB-7CE2-4791-839D-9FE6F36B775D}" destId="{722E1094-83C7-45E2-B20F-DB9D09AD94F0}" srcOrd="0" destOrd="0" presId="urn:microsoft.com/office/officeart/2005/8/layout/chevron2"/>
    <dgm:cxn modelId="{FB7D649E-E238-4845-92B3-E706DE703435}" type="presParOf" srcId="{D4BECBBB-7CE2-4791-839D-9FE6F36B775D}" destId="{AC67BBE6-9B82-4D3D-BF22-48713AF46E9C}" srcOrd="1" destOrd="0" presId="urn:microsoft.com/office/officeart/2005/8/layout/chevron2"/>
    <dgm:cxn modelId="{4BF8F5A4-5CDB-4811-8B28-4766213E2DA3}" type="presParOf" srcId="{7BB0B505-7D43-42E4-8FC0-6C91316CBFEB}" destId="{5C381A65-34D3-41B1-9499-0884AAA35FC6}" srcOrd="5" destOrd="0" presId="urn:microsoft.com/office/officeart/2005/8/layout/chevron2"/>
    <dgm:cxn modelId="{C1DEF5A0-822C-4BB6-AB00-DFD583B10E5E}" type="presParOf" srcId="{7BB0B505-7D43-42E4-8FC0-6C91316CBFEB}" destId="{C1BF0EA4-CB4D-4391-82EF-EC1874A282F9}" srcOrd="6" destOrd="0" presId="urn:microsoft.com/office/officeart/2005/8/layout/chevron2"/>
    <dgm:cxn modelId="{633E13BD-F837-49D0-B19F-DF5A0E4FE586}" type="presParOf" srcId="{C1BF0EA4-CB4D-4391-82EF-EC1874A282F9}" destId="{95C8A2DE-C1F8-4D5A-A3A4-1DC2FA1C0073}" srcOrd="0" destOrd="0" presId="urn:microsoft.com/office/officeart/2005/8/layout/chevron2"/>
    <dgm:cxn modelId="{6AF8B762-55FE-41C8-8D97-E028D045D816}" type="presParOf" srcId="{C1BF0EA4-CB4D-4391-82EF-EC1874A282F9}" destId="{BE17FEF5-EEE1-41BB-96FD-8FBB3FCF38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9829FD-DD90-4EE7-BCD7-4AF299D6F45A}" type="doc">
      <dgm:prSet loTypeId="urn:microsoft.com/office/officeart/2005/8/layout/chevron2" loCatId="process" qsTypeId="urn:microsoft.com/office/officeart/2005/8/quickstyle/simple5#2" qsCatId="simple" csTypeId="urn:microsoft.com/office/officeart/2005/8/colors/colorful1#2" csCatId="accent1" phldr="1"/>
      <dgm:spPr/>
      <dgm:t>
        <a:bodyPr/>
        <a:lstStyle/>
        <a:p>
          <a:endParaRPr lang="en-US"/>
        </a:p>
      </dgm:t>
    </dgm:pt>
    <dgm:pt modelId="{FCC504F5-317D-4294-815B-28489BDC5845}">
      <dgm:prSet phldrT="[Text]" phldr="0" custT="1"/>
      <dgm:spPr/>
      <dgm:t>
        <a:bodyPr vert="horz" wrap="square"/>
        <a:lstStyle/>
        <a:p>
          <a:pPr>
            <a:lnSpc>
              <a:spcPct val="100000"/>
            </a:lnSpc>
            <a:spcBef>
              <a:spcPct val="0"/>
            </a:spcBef>
            <a:spcAft>
              <a:spcPct val="35000"/>
            </a:spcAft>
          </a:pPr>
          <a:endParaRPr lang="vi-VN" altLang="en-US" sz="1800">
            <a:latin typeface="Arial" panose="020B0604020202020204" pitchFamily="34" charset="0"/>
            <a:cs typeface="Arial" panose="020B0604020202020204" pitchFamily="34" charset="0"/>
          </a:endParaRPr>
        </a:p>
        <a:p>
          <a:pPr>
            <a:lnSpc>
              <a:spcPct val="100000"/>
            </a:lnSpc>
            <a:spcBef>
              <a:spcPct val="0"/>
            </a:spcBef>
            <a:spcAft>
              <a:spcPct val="35000"/>
            </a:spcAft>
          </a:pPr>
          <a:r>
            <a:rPr lang="vi-VN" altLang="en-US" sz="1800">
              <a:latin typeface="Arial" panose="020B0604020202020204" pitchFamily="34" charset="0"/>
              <a:cs typeface="Arial" panose="020B0604020202020204" pitchFamily="34" charset="0"/>
            </a:rPr>
            <a:t>XH</a:t>
          </a:r>
        </a:p>
        <a:p>
          <a:pPr>
            <a:lnSpc>
              <a:spcPct val="100000"/>
            </a:lnSpc>
            <a:spcBef>
              <a:spcPct val="0"/>
            </a:spcBef>
            <a:spcAft>
              <a:spcPct val="35000"/>
            </a:spcAft>
          </a:pPr>
          <a:r>
            <a:rPr lang="vi-VN" altLang="en-US" sz="1800">
              <a:latin typeface="Arial" panose="020B0604020202020204" pitchFamily="34" charset="0"/>
              <a:cs typeface="Arial" panose="020B0604020202020204" pitchFamily="34" charset="0"/>
            </a:rPr>
            <a:t> nặng</a:t>
          </a:r>
        </a:p>
      </dgm:t>
    </dgm:pt>
    <dgm:pt modelId="{8F05BE86-1921-41BD-B82E-72272E9475E9}" type="parTrans" cxnId="{7FF6F921-E8AD-49DE-B83E-14D89DD42208}">
      <dgm:prSet/>
      <dgm:spPr/>
      <dgm:t>
        <a:bodyPr/>
        <a:lstStyle/>
        <a:p>
          <a:endParaRPr lang="en-US"/>
        </a:p>
      </dgm:t>
    </dgm:pt>
    <dgm:pt modelId="{67223200-D196-44B3-9DFD-D095DDBC10AB}" type="sibTrans" cxnId="{7FF6F921-E8AD-49DE-B83E-14D89DD42208}">
      <dgm:prSet/>
      <dgm:spPr/>
      <dgm:t>
        <a:bodyPr/>
        <a:lstStyle/>
        <a:p>
          <a:endParaRPr lang="en-US"/>
        </a:p>
      </dgm:t>
    </dgm:pt>
    <dgm:pt modelId="{F3F66F6A-184E-4CBB-A544-AC2BF2A74FC0}">
      <dgm:prSet phldrT="[Text]" phldr="0" custT="1"/>
      <dgm:spPr/>
      <dgm:t>
        <a:bodyPr vert="horz" wrap="square"/>
        <a:lstStyle/>
        <a:p>
          <a:pPr>
            <a:lnSpc>
              <a:spcPct val="100000"/>
            </a:lnSpc>
            <a:spcBef>
              <a:spcPct val="0"/>
            </a:spcBef>
            <a:spcAft>
              <a:spcPct val="15000"/>
            </a:spcAft>
          </a:pPr>
          <a:r>
            <a:rPr lang="vi-VN" altLang="en-US" sz="1800">
              <a:latin typeface="Arial" panose="020B0604020202020204" pitchFamily="34" charset="0"/>
              <a:cs typeface="Arial" panose="020B0604020202020204" pitchFamily="34" charset="0"/>
            </a:rPr>
            <a:t>Chảy máu tiến triển + </a:t>
          </a:r>
          <a:r>
            <a:rPr lang="vi-VN" altLang="en-US" sz="1800">
              <a:solidFill>
                <a:srgbClr val="FF0000"/>
              </a:solidFill>
              <a:latin typeface="Arial" panose="020B0604020202020204" pitchFamily="34" charset="0"/>
              <a:cs typeface="Arial" panose="020B0604020202020204" pitchFamily="34" charset="0"/>
            </a:rPr>
            <a:t>Huyết động (HĐ) không ổn </a:t>
          </a:r>
          <a:r>
            <a:rPr lang="vi-VN" altLang="en-US" sz="1800">
              <a:latin typeface="Arial" panose="020B0604020202020204" pitchFamily="34" charset="0"/>
              <a:cs typeface="Arial" panose="020B0604020202020204" pitchFamily="34" charset="0"/>
            </a:rPr>
            <a:t>định. </a:t>
          </a:r>
        </a:p>
      </dgm:t>
    </dgm:pt>
    <dgm:pt modelId="{7A0C70B0-5DAE-45AB-9915-863AC3FA4D2D}" type="parTrans" cxnId="{94EED139-69F6-458E-96CD-D8A2BD996EED}">
      <dgm:prSet/>
      <dgm:spPr/>
      <dgm:t>
        <a:bodyPr/>
        <a:lstStyle/>
        <a:p>
          <a:endParaRPr lang="en-US"/>
        </a:p>
      </dgm:t>
    </dgm:pt>
    <dgm:pt modelId="{47DD308A-8526-455B-A37F-FEE2CC1C75AF}" type="sibTrans" cxnId="{94EED139-69F6-458E-96CD-D8A2BD996EED}">
      <dgm:prSet/>
      <dgm:spPr/>
      <dgm:t>
        <a:bodyPr/>
        <a:lstStyle/>
        <a:p>
          <a:endParaRPr lang="en-US"/>
        </a:p>
      </dgm:t>
    </dgm:pt>
    <dgm:pt modelId="{540B3FD5-9942-4489-A3D6-1AA17AA56EA5}">
      <dgm:prSet phldr="0" custT="1"/>
      <dgm:spPr/>
      <dgm:t>
        <a:bodyPr vert="horz" wrap="square"/>
        <a:lstStyle/>
        <a:p>
          <a:pPr>
            <a:lnSpc>
              <a:spcPct val="100000"/>
            </a:lnSpc>
            <a:spcBef>
              <a:spcPct val="0"/>
            </a:spcBef>
            <a:spcAft>
              <a:spcPct val="15000"/>
            </a:spcAft>
          </a:pPr>
          <a:r>
            <a:rPr lang="vi-VN" altLang="en-US" sz="1800" dirty="0">
              <a:solidFill>
                <a:srgbClr val="FF0000"/>
              </a:solidFill>
              <a:latin typeface="Arial" panose="020B0604020202020204" pitchFamily="34" charset="0"/>
              <a:cs typeface="Arial" panose="020B0604020202020204" pitchFamily="34" charset="0"/>
            </a:rPr>
            <a:t>HĐ không ổn</a:t>
          </a:r>
          <a:r>
            <a:rPr lang="vi-VN" altLang="en-US" sz="1800" dirty="0">
              <a:latin typeface="Arial" panose="020B0604020202020204" pitchFamily="34" charset="0"/>
              <a:cs typeface="Arial" panose="020B0604020202020204" pitchFamily="34" charset="0"/>
            </a:rPr>
            <a:t> + Hct giảm nhanh (20%). </a:t>
          </a:r>
          <a:r>
            <a:rPr lang="vi-VN" altLang="en-US" sz="1800" dirty="0">
              <a:latin typeface="Arial" panose="020B0604020202020204" pitchFamily="34" charset="0"/>
              <a:cs typeface="Arial" panose="020B0604020202020204" pitchFamily="34" charset="0"/>
              <a:sym typeface="+mn-ea"/>
            </a:rPr>
            <a:t>Hct thấp khi vào sốc.</a:t>
          </a:r>
          <a:r>
            <a:rPr lang="vi-VN" altLang="en-US" sz="1800" dirty="0">
              <a:latin typeface="Arial" panose="020B0604020202020204" pitchFamily="34" charset="0"/>
              <a:cs typeface="Arial" panose="020B0604020202020204" pitchFamily="34" charset="0"/>
            </a:rPr>
            <a:t>	</a:t>
          </a:r>
        </a:p>
      </dgm:t>
    </dgm:pt>
    <dgm:pt modelId="{2377A215-28B7-4EB6-8060-49D6A748AD13}" type="parTrans" cxnId="{F6EF0C0E-4001-4ED6-8A53-A916750FA117}">
      <dgm:prSet/>
      <dgm:spPr/>
      <dgm:t>
        <a:bodyPr/>
        <a:lstStyle/>
        <a:p>
          <a:endParaRPr lang="en-US"/>
        </a:p>
      </dgm:t>
    </dgm:pt>
    <dgm:pt modelId="{5F757DF3-4941-494C-9044-FEA0480A9041}" type="sibTrans" cxnId="{F6EF0C0E-4001-4ED6-8A53-A916750FA117}">
      <dgm:prSet/>
      <dgm:spPr/>
      <dgm:t>
        <a:bodyPr/>
        <a:lstStyle/>
        <a:p>
          <a:endParaRPr lang="en-US"/>
        </a:p>
      </dgm:t>
    </dgm:pt>
    <dgm:pt modelId="{77DD92DF-CA5A-4C47-AB49-D4AEBB4881BF}">
      <dgm:prSet phldr="0" custT="1"/>
      <dgm:spPr/>
      <dgm:t>
        <a:bodyPr vert="horz" wrap="square"/>
        <a:lstStyle/>
        <a:p>
          <a:pPr>
            <a:lnSpc>
              <a:spcPct val="100000"/>
            </a:lnSpc>
            <a:spcBef>
              <a:spcPct val="0"/>
            </a:spcBef>
            <a:spcAft>
              <a:spcPct val="15000"/>
            </a:spcAft>
          </a:pPr>
          <a:r>
            <a:rPr lang="vi-VN" altLang="en-US" sz="1800" b="1" dirty="0">
              <a:solidFill>
                <a:srgbClr val="FF0000"/>
              </a:solidFill>
              <a:latin typeface="Arial" panose="020B0604020202020204" pitchFamily="34" charset="0"/>
              <a:cs typeface="Arial" panose="020B0604020202020204" pitchFamily="34" charset="0"/>
            </a:rPr>
            <a:t>Sốc không cải thiện</a:t>
          </a:r>
          <a:r>
            <a:rPr lang="vi-VN" altLang="en-US" sz="1800" b="1" dirty="0">
              <a:solidFill>
                <a:srgbClr val="0070C0"/>
              </a:solidFill>
              <a:latin typeface="Arial" panose="020B0604020202020204" pitchFamily="34" charset="0"/>
              <a:cs typeface="Arial" panose="020B0604020202020204" pitchFamily="34" charset="0"/>
            </a:rPr>
            <a:t> sau bù dịch 40 - 60 ml/kg. Toan hóa máu kéo dài, xấu. </a:t>
          </a:r>
        </a:p>
      </dgm:t>
    </dgm:pt>
    <dgm:pt modelId="{50EA2199-90BE-4339-8BC9-26B00DC55C5F}" type="parTrans" cxnId="{DFF5FF57-A6F7-49A9-A95D-A0EFC2424AF5}">
      <dgm:prSet/>
      <dgm:spPr/>
      <dgm:t>
        <a:bodyPr/>
        <a:lstStyle/>
        <a:p>
          <a:endParaRPr lang="en-US"/>
        </a:p>
      </dgm:t>
    </dgm:pt>
    <dgm:pt modelId="{A4DAC197-C793-426F-BEA7-0787B3A49BA8}" type="sibTrans" cxnId="{DFF5FF57-A6F7-49A9-A95D-A0EFC2424AF5}">
      <dgm:prSet/>
      <dgm:spPr/>
      <dgm:t>
        <a:bodyPr/>
        <a:lstStyle/>
        <a:p>
          <a:endParaRPr lang="en-US"/>
        </a:p>
      </dgm:t>
    </dgm:pt>
    <dgm:pt modelId="{780FAED3-C4BD-4FF1-8B67-8499CCFAE2ED}">
      <dgm:prSet phldrT="[Text]" phldr="0" custT="1"/>
      <dgm:spPr/>
      <dgm:t>
        <a:bodyPr vert="horz" wrap="square"/>
        <a:lstStyle/>
        <a:p>
          <a:pPr>
            <a:lnSpc>
              <a:spcPct val="100000"/>
            </a:lnSpc>
            <a:spcBef>
              <a:spcPct val="0"/>
            </a:spcBef>
            <a:spcAft>
              <a:spcPct val="35000"/>
            </a:spcAft>
          </a:pPr>
          <a:endParaRPr lang="vi-VN" altLang="en-US" sz="1800">
            <a:latin typeface="Arial" panose="020B0604020202020204" pitchFamily="34" charset="0"/>
            <a:cs typeface="Arial" panose="020B0604020202020204" pitchFamily="34" charset="0"/>
          </a:endParaRPr>
        </a:p>
        <a:p>
          <a:pPr>
            <a:lnSpc>
              <a:spcPct val="100000"/>
            </a:lnSpc>
            <a:spcBef>
              <a:spcPct val="0"/>
            </a:spcBef>
            <a:spcAft>
              <a:spcPct val="35000"/>
            </a:spcAft>
          </a:pPr>
          <a:r>
            <a:rPr lang="vi-VN" altLang="en-US" sz="1800">
              <a:latin typeface="Arial" panose="020B0604020202020204" pitchFamily="34" charset="0"/>
              <a:cs typeface="Arial" panose="020B0604020202020204" pitchFamily="34" charset="0"/>
            </a:rPr>
            <a:t>TT</a:t>
          </a:r>
        </a:p>
        <a:p>
          <a:pPr>
            <a:lnSpc>
              <a:spcPct val="100000"/>
            </a:lnSpc>
            <a:spcBef>
              <a:spcPct val="0"/>
            </a:spcBef>
            <a:spcAft>
              <a:spcPct val="35000"/>
            </a:spcAft>
          </a:pPr>
          <a:r>
            <a:rPr lang="vi-VN" altLang="en-US" sz="1800">
              <a:latin typeface="Arial" panose="020B0604020202020204" pitchFamily="34" charset="0"/>
              <a:cs typeface="Arial" panose="020B0604020202020204" pitchFamily="34" charset="0"/>
            </a:rPr>
            <a:t> thận cấp</a:t>
          </a:r>
        </a:p>
      </dgm:t>
    </dgm:pt>
    <dgm:pt modelId="{88C57C74-C9C4-46CF-A10B-13A1A1E7714C}" type="parTrans" cxnId="{CFEF1351-BDF1-40E5-91C7-B9AC67C67BDE}">
      <dgm:prSet/>
      <dgm:spPr/>
      <dgm:t>
        <a:bodyPr/>
        <a:lstStyle/>
        <a:p>
          <a:endParaRPr lang="en-US"/>
        </a:p>
      </dgm:t>
    </dgm:pt>
    <dgm:pt modelId="{34435F2A-D730-405E-99D5-BBC9FB7499FA}" type="sibTrans" cxnId="{CFEF1351-BDF1-40E5-91C7-B9AC67C67BDE}">
      <dgm:prSet/>
      <dgm:spPr/>
      <dgm:t>
        <a:bodyPr/>
        <a:lstStyle/>
        <a:p>
          <a:endParaRPr lang="en-US"/>
        </a:p>
      </dgm:t>
    </dgm:pt>
    <dgm:pt modelId="{3E6D5D4F-935E-467F-A6CA-DFB49E904BF2}">
      <dgm:prSet phldrT="[Text]" phldr="0" custT="1"/>
      <dgm:spPr/>
      <dgm:t>
        <a:bodyPr vert="horz" wrap="square"/>
        <a:lstStyle/>
        <a:p>
          <a:pPr>
            <a:lnSpc>
              <a:spcPct val="100000"/>
            </a:lnSpc>
            <a:spcBef>
              <a:spcPct val="0"/>
            </a:spcBef>
            <a:spcAft>
              <a:spcPct val="15000"/>
            </a:spcAft>
          </a:pPr>
          <a:endParaRPr lang="vi-VN" altLang="en-US" sz="1800">
            <a:latin typeface="Arial" panose="020B0604020202020204" pitchFamily="34" charset="0"/>
            <a:cs typeface="Arial" panose="020B0604020202020204" pitchFamily="34" charset="0"/>
          </a:endParaRPr>
        </a:p>
      </dgm:t>
    </dgm:pt>
    <dgm:pt modelId="{DFE6860A-9AF6-4E3A-8810-968954321458}" type="parTrans" cxnId="{1C9CC59E-3A61-4044-881F-ACB4067ED922}">
      <dgm:prSet/>
      <dgm:spPr/>
      <dgm:t>
        <a:bodyPr/>
        <a:lstStyle/>
        <a:p>
          <a:endParaRPr lang="en-US"/>
        </a:p>
      </dgm:t>
    </dgm:pt>
    <dgm:pt modelId="{F6E211F9-5728-4C1B-B4EC-036ED0730A63}" type="sibTrans" cxnId="{1C9CC59E-3A61-4044-881F-ACB4067ED922}">
      <dgm:prSet/>
      <dgm:spPr/>
      <dgm:t>
        <a:bodyPr/>
        <a:lstStyle/>
        <a:p>
          <a:endParaRPr lang="en-US"/>
        </a:p>
      </dgm:t>
    </dgm:pt>
    <dgm:pt modelId="{32410FBE-08DB-4D21-AE8B-5A62BD690C9B}">
      <dgm:prSet phldr="0" custT="1"/>
      <dgm:spPr/>
      <dgm:t>
        <a:bodyPr vert="horz" wrap="square"/>
        <a:lstStyle/>
        <a:p>
          <a:pPr>
            <a:lnSpc>
              <a:spcPct val="100000"/>
            </a:lnSpc>
            <a:spcBef>
              <a:spcPct val="0"/>
            </a:spcBef>
            <a:spcAft>
              <a:spcPct val="15000"/>
            </a:spcAft>
          </a:pPr>
          <a:r>
            <a:rPr lang="vi-VN" altLang="en-US" sz="1800" dirty="0">
              <a:latin typeface="Arial" panose="020B0604020202020204" pitchFamily="34" charset="0"/>
              <a:cs typeface="Arial" panose="020B0604020202020204" pitchFamily="34" charset="0"/>
            </a:rPr>
            <a:t>Creatinine máu tăng &gt;= 0.3mg%(26.5 mmol/l) trong 48 giờ, hoặc</a:t>
          </a:r>
        </a:p>
      </dgm:t>
    </dgm:pt>
    <dgm:pt modelId="{18B44B19-B7C7-4ADA-A6DC-8DB1A6396179}" type="parTrans" cxnId="{9C05FAA5-765B-4328-9166-CDBE5375C2F0}">
      <dgm:prSet/>
      <dgm:spPr/>
      <dgm:t>
        <a:bodyPr/>
        <a:lstStyle/>
        <a:p>
          <a:endParaRPr lang="en-US"/>
        </a:p>
      </dgm:t>
    </dgm:pt>
    <dgm:pt modelId="{5B335C44-CF7A-4CF2-9F47-1FF0F59B8484}" type="sibTrans" cxnId="{9C05FAA5-765B-4328-9166-CDBE5375C2F0}">
      <dgm:prSet/>
      <dgm:spPr/>
      <dgm:t>
        <a:bodyPr/>
        <a:lstStyle/>
        <a:p>
          <a:endParaRPr lang="en-US"/>
        </a:p>
      </dgm:t>
    </dgm:pt>
    <dgm:pt modelId="{7CB4D4A0-4881-439E-9682-21C8F18002DF}">
      <dgm:prSet phldr="0" custT="1"/>
      <dgm:spPr/>
      <dgm:t>
        <a:bodyPr vert="horz" wrap="square"/>
        <a:lstStyle/>
        <a:p>
          <a:pPr>
            <a:lnSpc>
              <a:spcPct val="100000"/>
            </a:lnSpc>
            <a:spcBef>
              <a:spcPct val="0"/>
            </a:spcBef>
            <a:spcAft>
              <a:spcPct val="15000"/>
            </a:spcAft>
          </a:pPr>
          <a:r>
            <a:rPr lang="vi-VN" altLang="en-US" sz="1800" dirty="0">
              <a:latin typeface="Arial" panose="020B0604020202020204" pitchFamily="34" charset="0"/>
              <a:cs typeface="Arial" panose="020B0604020202020204" pitchFamily="34" charset="0"/>
              <a:sym typeface="+mn-ea"/>
            </a:rPr>
            <a:t>Creatinine máu tăng &gt;= 1.5 giá trị nền hoặc trong 7 ngày trước đó, hoặc</a:t>
          </a:r>
        </a:p>
      </dgm:t>
    </dgm:pt>
    <dgm:pt modelId="{148E66AA-E180-44C2-868D-881D387365E2}" type="parTrans" cxnId="{F9DF9E85-8168-43CC-8F07-D1AE21C97429}">
      <dgm:prSet/>
      <dgm:spPr/>
      <dgm:t>
        <a:bodyPr/>
        <a:lstStyle/>
        <a:p>
          <a:endParaRPr lang="en-US"/>
        </a:p>
      </dgm:t>
    </dgm:pt>
    <dgm:pt modelId="{C195305E-2893-405B-9E01-63788996D454}" type="sibTrans" cxnId="{F9DF9E85-8168-43CC-8F07-D1AE21C97429}">
      <dgm:prSet/>
      <dgm:spPr/>
      <dgm:t>
        <a:bodyPr/>
        <a:lstStyle/>
        <a:p>
          <a:endParaRPr lang="en-US"/>
        </a:p>
      </dgm:t>
    </dgm:pt>
    <dgm:pt modelId="{B36D6B5E-7841-4D37-A028-3715A5856041}">
      <dgm:prSet phldr="0" custT="1"/>
      <dgm:spPr/>
      <dgm:t>
        <a:bodyPr vert="horz" wrap="square"/>
        <a:lstStyle/>
        <a:p>
          <a:pPr>
            <a:lnSpc>
              <a:spcPct val="100000"/>
            </a:lnSpc>
            <a:spcBef>
              <a:spcPct val="0"/>
            </a:spcBef>
            <a:spcAft>
              <a:spcPct val="15000"/>
            </a:spcAft>
          </a:pPr>
          <a:r>
            <a:rPr lang="vi-VN" altLang="en-US" sz="1800">
              <a:latin typeface="Arial" panose="020B0604020202020204" pitchFamily="34" charset="0"/>
              <a:cs typeface="Arial" panose="020B0604020202020204" pitchFamily="34" charset="0"/>
              <a:sym typeface="+mn-ea"/>
            </a:rPr>
            <a:t>Nước tiểu&lt;</a:t>
          </a:r>
          <a:r>
            <a:rPr lang="en-US" altLang="en-US" sz="1800">
              <a:latin typeface="Arial" panose="020B0604020202020204" pitchFamily="34" charset="0"/>
              <a:cs typeface="Arial" panose="020B0604020202020204" pitchFamily="34" charset="0"/>
              <a:sym typeface="+mn-ea"/>
            </a:rPr>
            <a:t>0</a:t>
          </a:r>
          <a:r>
            <a:rPr lang="vi-VN" altLang="en-US" sz="1800">
              <a:latin typeface="Arial" panose="020B0604020202020204" pitchFamily="34" charset="0"/>
              <a:cs typeface="Arial" panose="020B0604020202020204" pitchFamily="34" charset="0"/>
              <a:sym typeface="+mn-ea"/>
            </a:rPr>
            <a:t>.5ml/kg/giờ trong 6 giờ</a:t>
          </a:r>
          <a:endParaRPr lang="vi-VN" altLang="en-US" sz="1800">
            <a:latin typeface="Arial" panose="020B0604020202020204" pitchFamily="34" charset="0"/>
            <a:cs typeface="Arial" panose="020B0604020202020204" pitchFamily="34" charset="0"/>
          </a:endParaRPr>
        </a:p>
      </dgm:t>
    </dgm:pt>
    <dgm:pt modelId="{DBD627C4-4256-43A5-B967-131027FF09AD}" type="parTrans" cxnId="{2CAA9F9D-2DDF-4E86-A991-C7851EE7F953}">
      <dgm:prSet/>
      <dgm:spPr/>
      <dgm:t>
        <a:bodyPr/>
        <a:lstStyle/>
        <a:p>
          <a:endParaRPr lang="en-US"/>
        </a:p>
      </dgm:t>
    </dgm:pt>
    <dgm:pt modelId="{4D922D16-A92D-49DD-BB18-ECDFBB55F622}" type="sibTrans" cxnId="{2CAA9F9D-2DDF-4E86-A991-C7851EE7F953}">
      <dgm:prSet/>
      <dgm:spPr/>
      <dgm:t>
        <a:bodyPr/>
        <a:lstStyle/>
        <a:p>
          <a:endParaRPr lang="en-US"/>
        </a:p>
      </dgm:t>
    </dgm:pt>
    <dgm:pt modelId="{46D1BCF1-1FC3-4B28-A834-EA65CE435920}">
      <dgm:prSet phldr="0" custT="1"/>
      <dgm:spPr/>
      <dgm:t>
        <a:bodyPr vert="horz" wrap="square"/>
        <a:lstStyle/>
        <a:p>
          <a:pPr>
            <a:lnSpc>
              <a:spcPct val="100000"/>
            </a:lnSpc>
            <a:spcBef>
              <a:spcPct val="0"/>
            </a:spcBef>
            <a:spcAft>
              <a:spcPct val="15000"/>
            </a:spcAft>
          </a:pPr>
          <a:endParaRPr lang="en-US" sz="1800">
            <a:latin typeface="Arial" panose="020B0604020202020204" pitchFamily="34" charset="0"/>
            <a:cs typeface="Arial" panose="020B0604020202020204" pitchFamily="34" charset="0"/>
          </a:endParaRPr>
        </a:p>
      </dgm:t>
    </dgm:pt>
    <dgm:pt modelId="{E4222003-0082-477E-94D5-3BE857881876}" type="parTrans" cxnId="{5EBEB10F-3179-4987-8221-401EBB99F74D}">
      <dgm:prSet/>
      <dgm:spPr/>
      <dgm:t>
        <a:bodyPr/>
        <a:lstStyle/>
        <a:p>
          <a:endParaRPr lang="en-US"/>
        </a:p>
      </dgm:t>
    </dgm:pt>
    <dgm:pt modelId="{0F1C94E6-A9BD-4817-BDFD-6A3FFF16A9B7}" type="sibTrans" cxnId="{5EBEB10F-3179-4987-8221-401EBB99F74D}">
      <dgm:prSet/>
      <dgm:spPr/>
      <dgm:t>
        <a:bodyPr/>
        <a:lstStyle/>
        <a:p>
          <a:endParaRPr lang="en-US"/>
        </a:p>
      </dgm:t>
    </dgm:pt>
    <dgm:pt modelId="{1D70B282-9875-47E1-864B-0DB9F83A3309}">
      <dgm:prSet phldrT="[Text]" phldr="0" custT="1"/>
      <dgm:spPr/>
      <dgm:t>
        <a:bodyPr vert="horz" wrap="square"/>
        <a:lstStyle/>
        <a:p>
          <a:pPr>
            <a:lnSpc>
              <a:spcPct val="100000"/>
            </a:lnSpc>
            <a:spcBef>
              <a:spcPct val="0"/>
            </a:spcBef>
            <a:spcAft>
              <a:spcPct val="35000"/>
            </a:spcAft>
          </a:pPr>
          <a:endParaRPr lang="vi-VN" altLang="en-US" sz="1800">
            <a:latin typeface="Arial" panose="020B0604020202020204" pitchFamily="34" charset="0"/>
            <a:cs typeface="Arial" panose="020B0604020202020204" pitchFamily="34" charset="0"/>
          </a:endParaRPr>
        </a:p>
        <a:p>
          <a:pPr>
            <a:lnSpc>
              <a:spcPct val="100000"/>
            </a:lnSpc>
            <a:spcBef>
              <a:spcPct val="0"/>
            </a:spcBef>
            <a:spcAft>
              <a:spcPct val="35000"/>
            </a:spcAft>
          </a:pPr>
          <a:r>
            <a:rPr lang="vi-VN" altLang="en-US" sz="1800">
              <a:latin typeface="Arial" panose="020B0604020202020204" pitchFamily="34" charset="0"/>
              <a:cs typeface="Arial" panose="020B0604020202020204" pitchFamily="34" charset="0"/>
            </a:rPr>
            <a:t>Viêm cơ tim</a:t>
          </a:r>
        </a:p>
      </dgm:t>
    </dgm:pt>
    <dgm:pt modelId="{4682E278-8387-4875-A48B-989607C0A09E}" type="parTrans" cxnId="{8FAFF527-EB38-460F-B1B9-B6447F7D6DC3}">
      <dgm:prSet/>
      <dgm:spPr/>
      <dgm:t>
        <a:bodyPr/>
        <a:lstStyle/>
        <a:p>
          <a:endParaRPr lang="en-US"/>
        </a:p>
      </dgm:t>
    </dgm:pt>
    <dgm:pt modelId="{DF77052B-043C-4E4A-8039-9D1D7DFB40F4}" type="sibTrans" cxnId="{8FAFF527-EB38-460F-B1B9-B6447F7D6DC3}">
      <dgm:prSet/>
      <dgm:spPr/>
      <dgm:t>
        <a:bodyPr/>
        <a:lstStyle/>
        <a:p>
          <a:endParaRPr lang="en-US"/>
        </a:p>
      </dgm:t>
    </dgm:pt>
    <dgm:pt modelId="{30BE85C4-8BB0-4C0C-B58F-618B83FFA907}">
      <dgm:prSet phldrT="[Text]" phldr="0" custT="1"/>
      <dgm:spPr/>
      <dgm:t>
        <a:bodyPr vert="horz" wrap="square"/>
        <a:lstStyle/>
        <a:p>
          <a:pPr>
            <a:lnSpc>
              <a:spcPct val="100000"/>
            </a:lnSpc>
            <a:spcBef>
              <a:spcPct val="0"/>
            </a:spcBef>
            <a:spcAft>
              <a:spcPct val="15000"/>
            </a:spcAft>
          </a:pPr>
          <a:r>
            <a:rPr lang="vi-VN" altLang="en-US" sz="1800">
              <a:latin typeface="Arial" panose="020B0604020202020204" pitchFamily="34" charset="0"/>
              <a:cs typeface="Arial" panose="020B0604020202020204" pitchFamily="34" charset="0"/>
            </a:rPr>
            <a:t>Đau ngực, khó thở, tim nhanh, sốc</a:t>
          </a:r>
          <a:endParaRPr lang="en-US" sz="1800">
            <a:latin typeface="Arial" panose="020B0604020202020204" pitchFamily="34" charset="0"/>
            <a:cs typeface="Arial" panose="020B0604020202020204" pitchFamily="34" charset="0"/>
          </a:endParaRPr>
        </a:p>
      </dgm:t>
    </dgm:pt>
    <dgm:pt modelId="{99A19955-80B2-46DE-B74C-C0C8C4D708F2}" type="parTrans" cxnId="{1611CA29-5E66-4E6D-AB42-F839CBACCB4D}">
      <dgm:prSet/>
      <dgm:spPr/>
      <dgm:t>
        <a:bodyPr/>
        <a:lstStyle/>
        <a:p>
          <a:endParaRPr lang="en-US"/>
        </a:p>
      </dgm:t>
    </dgm:pt>
    <dgm:pt modelId="{CB48F5C6-507D-451D-9B2B-7C607BFEAF95}" type="sibTrans" cxnId="{1611CA29-5E66-4E6D-AB42-F839CBACCB4D}">
      <dgm:prSet/>
      <dgm:spPr/>
      <dgm:t>
        <a:bodyPr/>
        <a:lstStyle/>
        <a:p>
          <a:endParaRPr lang="en-US"/>
        </a:p>
      </dgm:t>
    </dgm:pt>
    <dgm:pt modelId="{565E1BCF-8F35-4B9A-91F1-6FE74E870EF7}">
      <dgm:prSet phldr="0" custT="1"/>
      <dgm:spPr/>
      <dgm:t>
        <a:bodyPr vert="horz" wrap="square"/>
        <a:lstStyle/>
        <a:p>
          <a:pPr>
            <a:lnSpc>
              <a:spcPct val="100000"/>
            </a:lnSpc>
            <a:spcBef>
              <a:spcPct val="0"/>
            </a:spcBef>
            <a:spcAft>
              <a:spcPct val="15000"/>
            </a:spcAft>
          </a:pPr>
          <a:r>
            <a:rPr lang="vi-VN" altLang="en-US" sz="1800" dirty="0">
              <a:latin typeface="Arial" panose="020B0604020202020204" pitchFamily="34" charset="0"/>
              <a:cs typeface="Arial" panose="020B0604020202020204" pitchFamily="34" charset="0"/>
            </a:rPr>
            <a:t>Tăng men tim, thay đổi ECG, siêu âm tim</a:t>
          </a:r>
        </a:p>
      </dgm:t>
    </dgm:pt>
    <dgm:pt modelId="{9BB9D534-5F31-46C6-AB16-CB924657978B}" type="parTrans" cxnId="{A0AF3AA6-403E-44F1-83C5-7200721F8C41}">
      <dgm:prSet/>
      <dgm:spPr/>
      <dgm:t>
        <a:bodyPr/>
        <a:lstStyle/>
        <a:p>
          <a:endParaRPr lang="en-US"/>
        </a:p>
      </dgm:t>
    </dgm:pt>
    <dgm:pt modelId="{CB080D2C-7865-4B6C-B844-9279C26B98E2}" type="sibTrans" cxnId="{A0AF3AA6-403E-44F1-83C5-7200721F8C41}">
      <dgm:prSet/>
      <dgm:spPr/>
      <dgm:t>
        <a:bodyPr/>
        <a:lstStyle/>
        <a:p>
          <a:endParaRPr lang="en-US"/>
        </a:p>
      </dgm:t>
    </dgm:pt>
    <dgm:pt modelId="{D5BF5477-97B5-49C5-8C40-39EA315467C3}">
      <dgm:prSet phldr="0" custT="1"/>
      <dgm:spPr/>
      <dgm:t>
        <a:bodyPr vert="horz" wrap="square"/>
        <a:lstStyle/>
        <a:p>
          <a:pPr>
            <a:lnSpc>
              <a:spcPct val="100000"/>
            </a:lnSpc>
            <a:spcBef>
              <a:spcPct val="0"/>
            </a:spcBef>
            <a:spcAft>
              <a:spcPct val="35000"/>
            </a:spcAft>
          </a:pPr>
          <a:r>
            <a:rPr lang="vi-VN" sz="1800">
              <a:latin typeface="Arial" panose="020B0604020202020204" pitchFamily="34" charset="0"/>
              <a:cs typeface="Arial" panose="020B0604020202020204" pitchFamily="34" charset="0"/>
            </a:rPr>
            <a:t>SXHD </a:t>
          </a:r>
        </a:p>
        <a:p>
          <a:pPr>
            <a:lnSpc>
              <a:spcPct val="100000"/>
            </a:lnSpc>
            <a:spcBef>
              <a:spcPct val="0"/>
            </a:spcBef>
            <a:spcAft>
              <a:spcPct val="35000"/>
            </a:spcAft>
          </a:pPr>
          <a:r>
            <a:rPr lang="vi-VN" sz="1800">
              <a:latin typeface="Arial" panose="020B0604020202020204" pitchFamily="34" charset="0"/>
              <a:cs typeface="Arial" panose="020B0604020202020204" pitchFamily="34" charset="0"/>
            </a:rPr>
            <a:t>thể não</a:t>
          </a:r>
        </a:p>
      </dgm:t>
    </dgm:pt>
    <dgm:pt modelId="{1B2E656C-B65D-4550-B041-6483D168C558}" type="parTrans" cxnId="{9CEA85AC-5266-4121-8089-45810A8AAB10}">
      <dgm:prSet/>
      <dgm:spPr/>
      <dgm:t>
        <a:bodyPr/>
        <a:lstStyle/>
        <a:p>
          <a:endParaRPr lang="en-US"/>
        </a:p>
      </dgm:t>
    </dgm:pt>
    <dgm:pt modelId="{2A867B59-D7D2-4FAB-9BB4-048DE49193AF}" type="sibTrans" cxnId="{9CEA85AC-5266-4121-8089-45810A8AAB10}">
      <dgm:prSet/>
      <dgm:spPr/>
      <dgm:t>
        <a:bodyPr/>
        <a:lstStyle/>
        <a:p>
          <a:endParaRPr lang="en-US"/>
        </a:p>
      </dgm:t>
    </dgm:pt>
    <dgm:pt modelId="{F7458B4D-20FC-46F2-B711-EEBFAE6AC567}">
      <dgm:prSet phldr="0" custT="1"/>
      <dgm:spPr/>
      <dgm:t>
        <a:bodyPr vert="horz" wrap="square"/>
        <a:lstStyle/>
        <a:p>
          <a:pPr>
            <a:lnSpc>
              <a:spcPct val="100000"/>
            </a:lnSpc>
            <a:spcBef>
              <a:spcPct val="0"/>
            </a:spcBef>
            <a:spcAft>
              <a:spcPct val="15000"/>
            </a:spcAft>
          </a:pPr>
          <a:r>
            <a:rPr lang="vi-VN" sz="1800">
              <a:latin typeface="Arial" panose="020B0604020202020204" pitchFamily="34" charset="0"/>
              <a:cs typeface="Arial" panose="020B0604020202020204" pitchFamily="34" charset="0"/>
            </a:rPr>
            <a:t>RLTG, co giật, dấu TK khu trú</a:t>
          </a:r>
        </a:p>
      </dgm:t>
    </dgm:pt>
    <dgm:pt modelId="{180BDD48-0E7E-45EB-AEFF-C7947868D193}" type="parTrans" cxnId="{378C98FB-9BCF-44A6-B03D-C47DE261BC03}">
      <dgm:prSet/>
      <dgm:spPr/>
      <dgm:t>
        <a:bodyPr/>
        <a:lstStyle/>
        <a:p>
          <a:endParaRPr lang="en-US"/>
        </a:p>
      </dgm:t>
    </dgm:pt>
    <dgm:pt modelId="{8CC7BD91-2574-4D44-B6E8-C4E113CCDF5E}" type="sibTrans" cxnId="{378C98FB-9BCF-44A6-B03D-C47DE261BC03}">
      <dgm:prSet/>
      <dgm:spPr/>
      <dgm:t>
        <a:bodyPr/>
        <a:lstStyle/>
        <a:p>
          <a:endParaRPr lang="en-US"/>
        </a:p>
      </dgm:t>
    </dgm:pt>
    <dgm:pt modelId="{80FF51D4-F64C-4036-B1AF-320BF89AEA72}">
      <dgm:prSet phldr="0" custT="1"/>
      <dgm:spPr/>
      <dgm:t>
        <a:bodyPr vert="horz" wrap="square"/>
        <a:lstStyle/>
        <a:p>
          <a:pPr>
            <a:lnSpc>
              <a:spcPct val="100000"/>
            </a:lnSpc>
            <a:spcBef>
              <a:spcPct val="0"/>
            </a:spcBef>
            <a:spcAft>
              <a:spcPct val="15000"/>
            </a:spcAft>
          </a:pPr>
          <a:r>
            <a:rPr lang="vi-VN" sz="1800" dirty="0">
              <a:latin typeface="Arial" panose="020B0604020202020204" pitchFamily="34" charset="0"/>
              <a:cs typeface="Arial" panose="020B0604020202020204" pitchFamily="34" charset="0"/>
            </a:rPr>
            <a:t>Cần loại trừ nguyên nhân khác: hạ đường huyết, RL điện giải, kiềm toan, XH não, màng não, viêm não màng não do nguyên nhân khác</a:t>
          </a:r>
        </a:p>
      </dgm:t>
    </dgm:pt>
    <dgm:pt modelId="{7F907AD3-5BCD-4225-9A83-B2F5354BFF11}" type="parTrans" cxnId="{D483B388-867D-4C15-AB65-3EFB1E9874A8}">
      <dgm:prSet/>
      <dgm:spPr/>
      <dgm:t>
        <a:bodyPr/>
        <a:lstStyle/>
        <a:p>
          <a:endParaRPr lang="en-US"/>
        </a:p>
      </dgm:t>
    </dgm:pt>
    <dgm:pt modelId="{F38B5E66-8F73-417D-95D9-6E12BCFFBA45}" type="sibTrans" cxnId="{D483B388-867D-4C15-AB65-3EFB1E9874A8}">
      <dgm:prSet/>
      <dgm:spPr/>
      <dgm:t>
        <a:bodyPr/>
        <a:lstStyle/>
        <a:p>
          <a:endParaRPr lang="en-US"/>
        </a:p>
      </dgm:t>
    </dgm:pt>
    <dgm:pt modelId="{7BB0B505-7D43-42E4-8FC0-6C91316CBFEB}" type="pres">
      <dgm:prSet presAssocID="{DF9829FD-DD90-4EE7-BCD7-4AF299D6F45A}" presName="linearFlow" presStyleCnt="0">
        <dgm:presLayoutVars>
          <dgm:dir/>
          <dgm:animLvl val="lvl"/>
          <dgm:resizeHandles val="exact"/>
        </dgm:presLayoutVars>
      </dgm:prSet>
      <dgm:spPr/>
    </dgm:pt>
    <dgm:pt modelId="{97F2BEE4-0E0F-4FCA-A4B0-E20AD8C04C13}" type="pres">
      <dgm:prSet presAssocID="{FCC504F5-317D-4294-815B-28489BDC5845}" presName="composite" presStyleCnt="0"/>
      <dgm:spPr/>
    </dgm:pt>
    <dgm:pt modelId="{A16E3110-57E1-4619-A55C-DCD0DD5CE084}" type="pres">
      <dgm:prSet presAssocID="{FCC504F5-317D-4294-815B-28489BDC5845}" presName="parentText" presStyleLbl="alignNode1" presStyleIdx="0" presStyleCnt="4">
        <dgm:presLayoutVars>
          <dgm:chMax val="1"/>
          <dgm:bulletEnabled val="1"/>
        </dgm:presLayoutVars>
      </dgm:prSet>
      <dgm:spPr/>
    </dgm:pt>
    <dgm:pt modelId="{544D3F38-216B-445A-B1B9-8008AEDB7A9D}" type="pres">
      <dgm:prSet presAssocID="{FCC504F5-317D-4294-815B-28489BDC5845}" presName="descendantText" presStyleLbl="alignAcc1" presStyleIdx="0" presStyleCnt="4">
        <dgm:presLayoutVars>
          <dgm:bulletEnabled val="1"/>
        </dgm:presLayoutVars>
      </dgm:prSet>
      <dgm:spPr/>
    </dgm:pt>
    <dgm:pt modelId="{D3A691E5-F443-4F8D-81BB-9D15C0875E8C}" type="pres">
      <dgm:prSet presAssocID="{67223200-D196-44B3-9DFD-D095DDBC10AB}" presName="sp" presStyleCnt="0"/>
      <dgm:spPr/>
    </dgm:pt>
    <dgm:pt modelId="{D4BECBBB-7CE2-4791-839D-9FE6F36B775D}" type="pres">
      <dgm:prSet presAssocID="{780FAED3-C4BD-4FF1-8B67-8499CCFAE2ED}" presName="composite" presStyleCnt="0"/>
      <dgm:spPr/>
    </dgm:pt>
    <dgm:pt modelId="{722E1094-83C7-45E2-B20F-DB9D09AD94F0}" type="pres">
      <dgm:prSet presAssocID="{780FAED3-C4BD-4FF1-8B67-8499CCFAE2ED}" presName="parentText" presStyleLbl="alignNode1" presStyleIdx="1" presStyleCnt="4">
        <dgm:presLayoutVars>
          <dgm:chMax val="1"/>
          <dgm:bulletEnabled val="1"/>
        </dgm:presLayoutVars>
      </dgm:prSet>
      <dgm:spPr/>
    </dgm:pt>
    <dgm:pt modelId="{AC67BBE6-9B82-4D3D-BF22-48713AF46E9C}" type="pres">
      <dgm:prSet presAssocID="{780FAED3-C4BD-4FF1-8B67-8499CCFAE2ED}" presName="descendantText" presStyleLbl="alignAcc1" presStyleIdx="1" presStyleCnt="4">
        <dgm:presLayoutVars>
          <dgm:bulletEnabled val="1"/>
        </dgm:presLayoutVars>
      </dgm:prSet>
      <dgm:spPr/>
    </dgm:pt>
    <dgm:pt modelId="{5C381A65-34D3-41B1-9499-0884AAA35FC6}" type="pres">
      <dgm:prSet presAssocID="{34435F2A-D730-405E-99D5-BBC9FB7499FA}" presName="sp" presStyleCnt="0"/>
      <dgm:spPr/>
    </dgm:pt>
    <dgm:pt modelId="{C1BF0EA4-CB4D-4391-82EF-EC1874A282F9}" type="pres">
      <dgm:prSet presAssocID="{1D70B282-9875-47E1-864B-0DB9F83A3309}" presName="composite" presStyleCnt="0"/>
      <dgm:spPr/>
    </dgm:pt>
    <dgm:pt modelId="{95C8A2DE-C1F8-4D5A-A3A4-1DC2FA1C0073}" type="pres">
      <dgm:prSet presAssocID="{1D70B282-9875-47E1-864B-0DB9F83A3309}" presName="parentText" presStyleLbl="alignNode1" presStyleIdx="2" presStyleCnt="4">
        <dgm:presLayoutVars>
          <dgm:chMax val="1"/>
          <dgm:bulletEnabled val="1"/>
        </dgm:presLayoutVars>
      </dgm:prSet>
      <dgm:spPr/>
    </dgm:pt>
    <dgm:pt modelId="{BE17FEF5-EEE1-41BB-96FD-8FBB3FCF3860}" type="pres">
      <dgm:prSet presAssocID="{1D70B282-9875-47E1-864B-0DB9F83A3309}" presName="descendantText" presStyleLbl="alignAcc1" presStyleIdx="2" presStyleCnt="4">
        <dgm:presLayoutVars>
          <dgm:bulletEnabled val="1"/>
        </dgm:presLayoutVars>
      </dgm:prSet>
      <dgm:spPr/>
    </dgm:pt>
    <dgm:pt modelId="{8C38DB91-5094-467E-AD01-706B0351E28C}" type="pres">
      <dgm:prSet presAssocID="{DF77052B-043C-4E4A-8039-9D1D7DFB40F4}" presName="sp" presStyleCnt="0"/>
      <dgm:spPr/>
    </dgm:pt>
    <dgm:pt modelId="{E3C2BF37-D7DD-4852-BCCE-5E8D52AF2949}" type="pres">
      <dgm:prSet presAssocID="{D5BF5477-97B5-49C5-8C40-39EA315467C3}" presName="composite" presStyleCnt="0"/>
      <dgm:spPr/>
    </dgm:pt>
    <dgm:pt modelId="{895DEE64-385F-4DCE-86E0-4EC95B8F5A90}" type="pres">
      <dgm:prSet presAssocID="{D5BF5477-97B5-49C5-8C40-39EA315467C3}" presName="parentText" presStyleLbl="alignNode1" presStyleIdx="3" presStyleCnt="4">
        <dgm:presLayoutVars>
          <dgm:chMax val="1"/>
          <dgm:bulletEnabled val="1"/>
        </dgm:presLayoutVars>
      </dgm:prSet>
      <dgm:spPr/>
    </dgm:pt>
    <dgm:pt modelId="{0D3C59ED-DACA-4D3A-A1C6-9993FE5C6AAE}" type="pres">
      <dgm:prSet presAssocID="{D5BF5477-97B5-49C5-8C40-39EA315467C3}" presName="descendantText" presStyleLbl="alignAcc1" presStyleIdx="3" presStyleCnt="4">
        <dgm:presLayoutVars>
          <dgm:bulletEnabled val="1"/>
        </dgm:presLayoutVars>
      </dgm:prSet>
      <dgm:spPr/>
    </dgm:pt>
  </dgm:ptLst>
  <dgm:cxnLst>
    <dgm:cxn modelId="{F6EF0C0E-4001-4ED6-8A53-A916750FA117}" srcId="{FCC504F5-317D-4294-815B-28489BDC5845}" destId="{540B3FD5-9942-4489-A3D6-1AA17AA56EA5}" srcOrd="1" destOrd="0" parTransId="{2377A215-28B7-4EB6-8060-49D6A748AD13}" sibTransId="{5F757DF3-4941-494C-9044-FEA0480A9041}"/>
    <dgm:cxn modelId="{5EBEB10F-3179-4987-8221-401EBB99F74D}" srcId="{780FAED3-C4BD-4FF1-8B67-8499CCFAE2ED}" destId="{46D1BCF1-1FC3-4B28-A834-EA65CE435920}" srcOrd="4" destOrd="0" parTransId="{E4222003-0082-477E-94D5-3BE857881876}" sibTransId="{0F1C94E6-A9BD-4817-BDFD-6A3FFF16A9B7}"/>
    <dgm:cxn modelId="{64E88A19-B75C-4641-B4B9-8EEDDD1D5342}" type="presOf" srcId="{FCC504F5-317D-4294-815B-28489BDC5845}" destId="{A16E3110-57E1-4619-A55C-DCD0DD5CE084}" srcOrd="0" destOrd="0" presId="urn:microsoft.com/office/officeart/2005/8/layout/chevron2"/>
    <dgm:cxn modelId="{7FF6F921-E8AD-49DE-B83E-14D89DD42208}" srcId="{DF9829FD-DD90-4EE7-BCD7-4AF299D6F45A}" destId="{FCC504F5-317D-4294-815B-28489BDC5845}" srcOrd="0" destOrd="0" parTransId="{8F05BE86-1921-41BD-B82E-72272E9475E9}" sibTransId="{67223200-D196-44B3-9DFD-D095DDBC10AB}"/>
    <dgm:cxn modelId="{8FAFF527-EB38-460F-B1B9-B6447F7D6DC3}" srcId="{DF9829FD-DD90-4EE7-BCD7-4AF299D6F45A}" destId="{1D70B282-9875-47E1-864B-0DB9F83A3309}" srcOrd="2" destOrd="0" parTransId="{4682E278-8387-4875-A48B-989607C0A09E}" sibTransId="{DF77052B-043C-4E4A-8039-9D1D7DFB40F4}"/>
    <dgm:cxn modelId="{1611CA29-5E66-4E6D-AB42-F839CBACCB4D}" srcId="{1D70B282-9875-47E1-864B-0DB9F83A3309}" destId="{30BE85C4-8BB0-4C0C-B58F-618B83FFA907}" srcOrd="0" destOrd="0" parTransId="{99A19955-80B2-46DE-B74C-C0C8C4D708F2}" sibTransId="{CB48F5C6-507D-451D-9B2B-7C607BFEAF95}"/>
    <dgm:cxn modelId="{880E2D2D-6A7B-43E5-A6EA-9F771C56A429}" type="presOf" srcId="{DF9829FD-DD90-4EE7-BCD7-4AF299D6F45A}" destId="{7BB0B505-7D43-42E4-8FC0-6C91316CBFEB}" srcOrd="0" destOrd="0" presId="urn:microsoft.com/office/officeart/2005/8/layout/chevron2"/>
    <dgm:cxn modelId="{3B8EC931-3D06-43CD-BFED-6CA79F4F5BA8}" type="presOf" srcId="{46D1BCF1-1FC3-4B28-A834-EA65CE435920}" destId="{AC67BBE6-9B82-4D3D-BF22-48713AF46E9C}" srcOrd="0" destOrd="4" presId="urn:microsoft.com/office/officeart/2005/8/layout/chevron2"/>
    <dgm:cxn modelId="{94EED139-69F6-458E-96CD-D8A2BD996EED}" srcId="{FCC504F5-317D-4294-815B-28489BDC5845}" destId="{F3F66F6A-184E-4CBB-A544-AC2BF2A74FC0}" srcOrd="0" destOrd="0" parTransId="{7A0C70B0-5DAE-45AB-9915-863AC3FA4D2D}" sibTransId="{47DD308A-8526-455B-A37F-FEE2CC1C75AF}"/>
    <dgm:cxn modelId="{A196D544-BE32-42EE-B285-D4E1F2525B63}" type="presOf" srcId="{DF77052B-043C-4E4A-8039-9D1D7DFB40F4}" destId="{8C38DB91-5094-467E-AD01-706B0351E28C}" srcOrd="0" destOrd="0" presId="urn:microsoft.com/office/officeart/2005/8/layout/chevron2"/>
    <dgm:cxn modelId="{A487B946-17CF-4DB9-8014-ABD975D8F680}" type="presOf" srcId="{7CB4D4A0-4881-439E-9682-21C8F18002DF}" destId="{AC67BBE6-9B82-4D3D-BF22-48713AF46E9C}" srcOrd="0" destOrd="2" presId="urn:microsoft.com/office/officeart/2005/8/layout/chevron2"/>
    <dgm:cxn modelId="{A7E9264E-E8AA-4077-80F3-801965870F30}" type="presOf" srcId="{780FAED3-C4BD-4FF1-8B67-8499CCFAE2ED}" destId="{722E1094-83C7-45E2-B20F-DB9D09AD94F0}" srcOrd="0" destOrd="0" presId="urn:microsoft.com/office/officeart/2005/8/layout/chevron2"/>
    <dgm:cxn modelId="{CFEF1351-BDF1-40E5-91C7-B9AC67C67BDE}" srcId="{DF9829FD-DD90-4EE7-BCD7-4AF299D6F45A}" destId="{780FAED3-C4BD-4FF1-8B67-8499CCFAE2ED}" srcOrd="1" destOrd="0" parTransId="{88C57C74-C9C4-46CF-A10B-13A1A1E7714C}" sibTransId="{34435F2A-D730-405E-99D5-BBC9FB7499FA}"/>
    <dgm:cxn modelId="{37B24954-DBE5-45AB-BCCF-C0903A35F5EA}" type="presOf" srcId="{67223200-D196-44B3-9DFD-D095DDBC10AB}" destId="{D3A691E5-F443-4F8D-81BB-9D15C0875E8C}" srcOrd="0" destOrd="0" presId="urn:microsoft.com/office/officeart/2005/8/layout/chevron2"/>
    <dgm:cxn modelId="{DFF5FF57-A6F7-49A9-A95D-A0EFC2424AF5}" srcId="{FCC504F5-317D-4294-815B-28489BDC5845}" destId="{77DD92DF-CA5A-4C47-AB49-D4AEBB4881BF}" srcOrd="2" destOrd="0" parTransId="{50EA2199-90BE-4339-8BC9-26B00DC55C5F}" sibTransId="{A4DAC197-C793-426F-BEA7-0787B3A49BA8}"/>
    <dgm:cxn modelId="{B6B2E658-7B59-4C3A-89A9-AF546B601905}" type="presOf" srcId="{80FF51D4-F64C-4036-B1AF-320BF89AEA72}" destId="{0D3C59ED-DACA-4D3A-A1C6-9993FE5C6AAE}" srcOrd="0" destOrd="1" presId="urn:microsoft.com/office/officeart/2005/8/layout/chevron2"/>
    <dgm:cxn modelId="{F9DF9E85-8168-43CC-8F07-D1AE21C97429}" srcId="{780FAED3-C4BD-4FF1-8B67-8499CCFAE2ED}" destId="{7CB4D4A0-4881-439E-9682-21C8F18002DF}" srcOrd="2" destOrd="0" parTransId="{148E66AA-E180-44C2-868D-881D387365E2}" sibTransId="{C195305E-2893-405B-9E01-63788996D454}"/>
    <dgm:cxn modelId="{D483B388-867D-4C15-AB65-3EFB1E9874A8}" srcId="{D5BF5477-97B5-49C5-8C40-39EA315467C3}" destId="{80FF51D4-F64C-4036-B1AF-320BF89AEA72}" srcOrd="1" destOrd="0" parTransId="{7F907AD3-5BCD-4225-9A83-B2F5354BFF11}" sibTransId="{F38B5E66-8F73-417D-95D9-6E12BCFFBA45}"/>
    <dgm:cxn modelId="{78D5F68C-FD47-4895-AE2E-8C19C9725BD8}" type="presOf" srcId="{565E1BCF-8F35-4B9A-91F1-6FE74E870EF7}" destId="{BE17FEF5-EEE1-41BB-96FD-8FBB3FCF3860}" srcOrd="0" destOrd="1" presId="urn:microsoft.com/office/officeart/2005/8/layout/chevron2"/>
    <dgm:cxn modelId="{E35E3597-B87F-497C-AE43-0051C3E28A01}" type="presOf" srcId="{F7458B4D-20FC-46F2-B711-EEBFAE6AC567}" destId="{0D3C59ED-DACA-4D3A-A1C6-9993FE5C6AAE}" srcOrd="0" destOrd="0" presId="urn:microsoft.com/office/officeart/2005/8/layout/chevron2"/>
    <dgm:cxn modelId="{61D8519B-8CB6-40A6-8EA7-B81939B7CED9}" type="presOf" srcId="{3E6D5D4F-935E-467F-A6CA-DFB49E904BF2}" destId="{AC67BBE6-9B82-4D3D-BF22-48713AF46E9C}" srcOrd="0" destOrd="0" presId="urn:microsoft.com/office/officeart/2005/8/layout/chevron2"/>
    <dgm:cxn modelId="{2CAA9F9D-2DDF-4E86-A991-C7851EE7F953}" srcId="{780FAED3-C4BD-4FF1-8B67-8499CCFAE2ED}" destId="{B36D6B5E-7841-4D37-A028-3715A5856041}" srcOrd="3" destOrd="0" parTransId="{DBD627C4-4256-43A5-B967-131027FF09AD}" sibTransId="{4D922D16-A92D-49DD-BB18-ECDFBB55F622}"/>
    <dgm:cxn modelId="{A972FC9D-C7F4-4B44-886C-021569BC5308}" type="presOf" srcId="{30BE85C4-8BB0-4C0C-B58F-618B83FFA907}" destId="{BE17FEF5-EEE1-41BB-96FD-8FBB3FCF3860}" srcOrd="0" destOrd="0" presId="urn:microsoft.com/office/officeart/2005/8/layout/chevron2"/>
    <dgm:cxn modelId="{1C9CC59E-3A61-4044-881F-ACB4067ED922}" srcId="{780FAED3-C4BD-4FF1-8B67-8499CCFAE2ED}" destId="{3E6D5D4F-935E-467F-A6CA-DFB49E904BF2}" srcOrd="0" destOrd="0" parTransId="{DFE6860A-9AF6-4E3A-8810-968954321458}" sibTransId="{F6E211F9-5728-4C1B-B4EC-036ED0730A63}"/>
    <dgm:cxn modelId="{0A773BA1-D962-45B2-9388-94E136B86B62}" type="presOf" srcId="{D5BF5477-97B5-49C5-8C40-39EA315467C3}" destId="{895DEE64-385F-4DCE-86E0-4EC95B8F5A90}" srcOrd="0" destOrd="0" presId="urn:microsoft.com/office/officeart/2005/8/layout/chevron2"/>
    <dgm:cxn modelId="{9C05FAA5-765B-4328-9166-CDBE5375C2F0}" srcId="{780FAED3-C4BD-4FF1-8B67-8499CCFAE2ED}" destId="{32410FBE-08DB-4D21-AE8B-5A62BD690C9B}" srcOrd="1" destOrd="0" parTransId="{18B44B19-B7C7-4ADA-A6DC-8DB1A6396179}" sibTransId="{5B335C44-CF7A-4CF2-9F47-1FF0F59B8484}"/>
    <dgm:cxn modelId="{A0AF3AA6-403E-44F1-83C5-7200721F8C41}" srcId="{1D70B282-9875-47E1-864B-0DB9F83A3309}" destId="{565E1BCF-8F35-4B9A-91F1-6FE74E870EF7}" srcOrd="1" destOrd="0" parTransId="{9BB9D534-5F31-46C6-AB16-CB924657978B}" sibTransId="{CB080D2C-7865-4B6C-B844-9279C26B98E2}"/>
    <dgm:cxn modelId="{9CEA85AC-5266-4121-8089-45810A8AAB10}" srcId="{DF9829FD-DD90-4EE7-BCD7-4AF299D6F45A}" destId="{D5BF5477-97B5-49C5-8C40-39EA315467C3}" srcOrd="3" destOrd="0" parTransId="{1B2E656C-B65D-4550-B041-6483D168C558}" sibTransId="{2A867B59-D7D2-4FAB-9BB4-048DE49193AF}"/>
    <dgm:cxn modelId="{244529C7-8DF3-4486-98F3-36F865869E2D}" type="presOf" srcId="{540B3FD5-9942-4489-A3D6-1AA17AA56EA5}" destId="{544D3F38-216B-445A-B1B9-8008AEDB7A9D}" srcOrd="0" destOrd="1" presId="urn:microsoft.com/office/officeart/2005/8/layout/chevron2"/>
    <dgm:cxn modelId="{60DB32D5-6679-4AC7-987B-F4803CDC83B7}" type="presOf" srcId="{B36D6B5E-7841-4D37-A028-3715A5856041}" destId="{AC67BBE6-9B82-4D3D-BF22-48713AF46E9C}" srcOrd="0" destOrd="3" presId="urn:microsoft.com/office/officeart/2005/8/layout/chevron2"/>
    <dgm:cxn modelId="{D69BCAD8-CDC5-4375-A7CC-4C90FFEE8B05}" type="presOf" srcId="{32410FBE-08DB-4D21-AE8B-5A62BD690C9B}" destId="{AC67BBE6-9B82-4D3D-BF22-48713AF46E9C}" srcOrd="0" destOrd="1" presId="urn:microsoft.com/office/officeart/2005/8/layout/chevron2"/>
    <dgm:cxn modelId="{D6714DDD-4F7A-45E1-935D-B9BD7D8D1C00}" type="presOf" srcId="{1D70B282-9875-47E1-864B-0DB9F83A3309}" destId="{95C8A2DE-C1F8-4D5A-A3A4-1DC2FA1C0073}" srcOrd="0" destOrd="0" presId="urn:microsoft.com/office/officeart/2005/8/layout/chevron2"/>
    <dgm:cxn modelId="{55223EE2-39D5-40DB-8B6A-9674EF6769B5}" type="presOf" srcId="{77DD92DF-CA5A-4C47-AB49-D4AEBB4881BF}" destId="{544D3F38-216B-445A-B1B9-8008AEDB7A9D}" srcOrd="0" destOrd="2" presId="urn:microsoft.com/office/officeart/2005/8/layout/chevron2"/>
    <dgm:cxn modelId="{5871F4E9-0274-4654-8228-968F2BE24DD9}" type="presOf" srcId="{F3F66F6A-184E-4CBB-A544-AC2BF2A74FC0}" destId="{544D3F38-216B-445A-B1B9-8008AEDB7A9D}" srcOrd="0" destOrd="0" presId="urn:microsoft.com/office/officeart/2005/8/layout/chevron2"/>
    <dgm:cxn modelId="{F7381FF2-CD7A-4F49-80C3-A3E58AD6BABA}" type="presOf" srcId="{34435F2A-D730-405E-99D5-BBC9FB7499FA}" destId="{5C381A65-34D3-41B1-9499-0884AAA35FC6}" srcOrd="0" destOrd="0" presId="urn:microsoft.com/office/officeart/2005/8/layout/chevron2"/>
    <dgm:cxn modelId="{378C98FB-9BCF-44A6-B03D-C47DE261BC03}" srcId="{D5BF5477-97B5-49C5-8C40-39EA315467C3}" destId="{F7458B4D-20FC-46F2-B711-EEBFAE6AC567}" srcOrd="0" destOrd="0" parTransId="{180BDD48-0E7E-45EB-AEFF-C7947868D193}" sibTransId="{8CC7BD91-2574-4D44-B6E8-C4E113CCDF5E}"/>
    <dgm:cxn modelId="{42B0D544-0235-4D5F-A248-2A8471F035E6}" type="presParOf" srcId="{7BB0B505-7D43-42E4-8FC0-6C91316CBFEB}" destId="{97F2BEE4-0E0F-4FCA-A4B0-E20AD8C04C13}" srcOrd="0" destOrd="0" presId="urn:microsoft.com/office/officeart/2005/8/layout/chevron2"/>
    <dgm:cxn modelId="{DDD22439-34AD-42FE-8593-75C3D482DCB6}" type="presParOf" srcId="{97F2BEE4-0E0F-4FCA-A4B0-E20AD8C04C13}" destId="{A16E3110-57E1-4619-A55C-DCD0DD5CE084}" srcOrd="0" destOrd="0" presId="urn:microsoft.com/office/officeart/2005/8/layout/chevron2"/>
    <dgm:cxn modelId="{AF7F2CBF-5F68-4835-8A91-F22118FDDF1C}" type="presParOf" srcId="{97F2BEE4-0E0F-4FCA-A4B0-E20AD8C04C13}" destId="{544D3F38-216B-445A-B1B9-8008AEDB7A9D}" srcOrd="1" destOrd="0" presId="urn:microsoft.com/office/officeart/2005/8/layout/chevron2"/>
    <dgm:cxn modelId="{809697DC-E546-4461-BE52-8312646948F3}" type="presParOf" srcId="{7BB0B505-7D43-42E4-8FC0-6C91316CBFEB}" destId="{D3A691E5-F443-4F8D-81BB-9D15C0875E8C}" srcOrd="1" destOrd="0" presId="urn:microsoft.com/office/officeart/2005/8/layout/chevron2"/>
    <dgm:cxn modelId="{CB5EEC25-FCE5-48DB-A13B-38F6C591D1CA}" type="presParOf" srcId="{7BB0B505-7D43-42E4-8FC0-6C91316CBFEB}" destId="{D4BECBBB-7CE2-4791-839D-9FE6F36B775D}" srcOrd="2" destOrd="0" presId="urn:microsoft.com/office/officeart/2005/8/layout/chevron2"/>
    <dgm:cxn modelId="{9FF637E4-7402-4BD2-A4B5-C70F62A1CD85}" type="presParOf" srcId="{D4BECBBB-7CE2-4791-839D-9FE6F36B775D}" destId="{722E1094-83C7-45E2-B20F-DB9D09AD94F0}" srcOrd="0" destOrd="0" presId="urn:microsoft.com/office/officeart/2005/8/layout/chevron2"/>
    <dgm:cxn modelId="{67A1E914-6CA1-4C6B-BD7C-59FBA81D1A3A}" type="presParOf" srcId="{D4BECBBB-7CE2-4791-839D-9FE6F36B775D}" destId="{AC67BBE6-9B82-4D3D-BF22-48713AF46E9C}" srcOrd="1" destOrd="0" presId="urn:microsoft.com/office/officeart/2005/8/layout/chevron2"/>
    <dgm:cxn modelId="{C6786D2B-591C-405A-8B2A-C218811F8A4D}" type="presParOf" srcId="{7BB0B505-7D43-42E4-8FC0-6C91316CBFEB}" destId="{5C381A65-34D3-41B1-9499-0884AAA35FC6}" srcOrd="3" destOrd="0" presId="urn:microsoft.com/office/officeart/2005/8/layout/chevron2"/>
    <dgm:cxn modelId="{5E804533-BA22-4B1C-8540-CA4332038113}" type="presParOf" srcId="{7BB0B505-7D43-42E4-8FC0-6C91316CBFEB}" destId="{C1BF0EA4-CB4D-4391-82EF-EC1874A282F9}" srcOrd="4" destOrd="0" presId="urn:microsoft.com/office/officeart/2005/8/layout/chevron2"/>
    <dgm:cxn modelId="{A4293A7E-95A8-4D41-8CC9-C4CEA07DD142}" type="presParOf" srcId="{C1BF0EA4-CB4D-4391-82EF-EC1874A282F9}" destId="{95C8A2DE-C1F8-4D5A-A3A4-1DC2FA1C0073}" srcOrd="0" destOrd="0" presId="urn:microsoft.com/office/officeart/2005/8/layout/chevron2"/>
    <dgm:cxn modelId="{24208AB8-E301-4903-A3CC-D5E0F965FD96}" type="presParOf" srcId="{C1BF0EA4-CB4D-4391-82EF-EC1874A282F9}" destId="{BE17FEF5-EEE1-41BB-96FD-8FBB3FCF3860}" srcOrd="1" destOrd="0" presId="urn:microsoft.com/office/officeart/2005/8/layout/chevron2"/>
    <dgm:cxn modelId="{8B7A4D88-32FB-4973-8793-6E49AFECE670}" type="presParOf" srcId="{7BB0B505-7D43-42E4-8FC0-6C91316CBFEB}" destId="{8C38DB91-5094-467E-AD01-706B0351E28C}" srcOrd="5" destOrd="0" presId="urn:microsoft.com/office/officeart/2005/8/layout/chevron2"/>
    <dgm:cxn modelId="{CC4B109A-2013-4C6B-802E-5C6794AD1A9D}" type="presParOf" srcId="{7BB0B505-7D43-42E4-8FC0-6C91316CBFEB}" destId="{E3C2BF37-D7DD-4852-BCCE-5E8D52AF2949}" srcOrd="6" destOrd="0" presId="urn:microsoft.com/office/officeart/2005/8/layout/chevron2"/>
    <dgm:cxn modelId="{C87163D0-44A0-40BA-84D3-EDC464D86724}" type="presParOf" srcId="{E3C2BF37-D7DD-4852-BCCE-5E8D52AF2949}" destId="{895DEE64-385F-4DCE-86E0-4EC95B8F5A90}" srcOrd="0" destOrd="0" presId="urn:microsoft.com/office/officeart/2005/8/layout/chevron2"/>
    <dgm:cxn modelId="{1CC5D414-B0D5-413A-A570-671D0FCFCBBC}" type="presParOf" srcId="{E3C2BF37-D7DD-4852-BCCE-5E8D52AF2949}" destId="{0D3C59ED-DACA-4D3A-A1C6-9993FE5C6A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2F9BD2-FE88-4D45-BD8D-65D1F34B0AD4}" type="doc">
      <dgm:prSet loTypeId="urn:microsoft.com/office/officeart/2005/8/layout/vList5" loCatId="list" qsTypeId="urn:microsoft.com/office/officeart/2005/8/quickstyle/simple5#1" qsCatId="simple" csTypeId="urn:microsoft.com/office/officeart/2005/8/colors/colorful1#15" csCatId="accent1" phldr="1"/>
      <dgm:spPr/>
      <dgm:t>
        <a:bodyPr/>
        <a:lstStyle/>
        <a:p>
          <a:endParaRPr lang="en-US"/>
        </a:p>
      </dgm:t>
    </dgm:pt>
    <dgm:pt modelId="{8DFEF381-1089-498A-A2E9-536EBD00BCA1}">
      <dgm:prSet phldrT="[Text]" phldr="0" custT="1"/>
      <dgm:spPr/>
      <dgm:t>
        <a:bodyPr vert="horz" wrap="square"/>
        <a:lstStyle/>
        <a:p>
          <a:pPr>
            <a:lnSpc>
              <a:spcPct val="100000"/>
            </a:lnSpc>
            <a:spcBef>
              <a:spcPct val="0"/>
            </a:spcBef>
            <a:spcAft>
              <a:spcPct val="35000"/>
            </a:spcAft>
          </a:pPr>
          <a:r>
            <a:rPr lang="vi-VN" altLang="en-US" sz="3200">
              <a:latin typeface="Arial" panose="020B0604020202020204" pitchFamily="34" charset="0"/>
              <a:cs typeface="Arial" panose="020B0604020202020204" pitchFamily="34" charset="0"/>
            </a:rPr>
            <a:t>Nên làm gì?</a:t>
          </a:r>
        </a:p>
      </dgm:t>
    </dgm:pt>
    <dgm:pt modelId="{7BB104C5-5E13-4BA2-8795-D771D93EFD0B}" type="parTrans" cxnId="{D411D12F-7D32-4F02-8BAB-FCE03F4D727E}">
      <dgm:prSet/>
      <dgm:spPr/>
      <dgm:t>
        <a:bodyPr/>
        <a:lstStyle/>
        <a:p>
          <a:endParaRPr lang="en-US" sz="1600"/>
        </a:p>
      </dgm:t>
    </dgm:pt>
    <dgm:pt modelId="{D8F41DAE-72AA-41BD-884F-BB8861ABB8ED}" type="sibTrans" cxnId="{D411D12F-7D32-4F02-8BAB-FCE03F4D727E}">
      <dgm:prSet/>
      <dgm:spPr/>
      <dgm:t>
        <a:bodyPr/>
        <a:lstStyle/>
        <a:p>
          <a:endParaRPr lang="en-US" sz="1600"/>
        </a:p>
      </dgm:t>
    </dgm:pt>
    <dgm:pt modelId="{67856BDB-7B34-4717-A8DD-ED955D6E994B}">
      <dgm:prSet phldrT="[Text]" phldr="0" custT="1"/>
      <dgm:spPr/>
      <dgm:t>
        <a:bodyPr vert="horz" wrap="square"/>
        <a:lstStyle/>
        <a:p>
          <a:pPr>
            <a:lnSpc>
              <a:spcPct val="100000"/>
            </a:lnSpc>
            <a:spcBef>
              <a:spcPct val="0"/>
            </a:spcBef>
            <a:spcAft>
              <a:spcPct val="15000"/>
            </a:spcAft>
          </a:pPr>
          <a:r>
            <a:rPr lang="en-US" altLang="en-US" sz="2000">
              <a:latin typeface="Arial" panose="020B0604020202020204" pitchFamily="34" charset="0"/>
              <a:cs typeface="Arial" panose="020B0604020202020204" pitchFamily="34" charset="0"/>
              <a:sym typeface="+mn-ea"/>
            </a:rPr>
            <a:t>Hạ sốt đúng cách (</a:t>
          </a:r>
          <a:r>
            <a:rPr lang="vi-VN" altLang="en-US" sz="2000">
              <a:latin typeface="Arial" panose="020B0604020202020204" pitchFamily="34" charset="0"/>
              <a:cs typeface="Arial" panose="020B0604020202020204" pitchFamily="34" charset="0"/>
              <a:sym typeface="+mn-ea"/>
            </a:rPr>
            <a:t>paracetamol đơn chất)</a:t>
          </a:r>
          <a:endParaRPr lang="en-US" altLang="en-US" sz="2000">
            <a:latin typeface="Arial" panose="020B0604020202020204" pitchFamily="34" charset="0"/>
            <a:cs typeface="Arial" panose="020B0604020202020204" pitchFamily="34" charset="0"/>
          </a:endParaRPr>
        </a:p>
      </dgm:t>
    </dgm:pt>
    <dgm:pt modelId="{772BA600-C67E-4B93-B4A5-0C0DECE788A8}" type="parTrans" cxnId="{43B1EDC8-912C-454B-8344-082068E9F03E}">
      <dgm:prSet/>
      <dgm:spPr/>
      <dgm:t>
        <a:bodyPr/>
        <a:lstStyle/>
        <a:p>
          <a:endParaRPr lang="en-US" sz="1600"/>
        </a:p>
      </dgm:t>
    </dgm:pt>
    <dgm:pt modelId="{6E0A9D10-C2CB-4F7C-BF91-F881E97D27C2}" type="sibTrans" cxnId="{43B1EDC8-912C-454B-8344-082068E9F03E}">
      <dgm:prSet/>
      <dgm:spPr/>
      <dgm:t>
        <a:bodyPr/>
        <a:lstStyle/>
        <a:p>
          <a:endParaRPr lang="en-US" sz="1600"/>
        </a:p>
      </dgm:t>
    </dgm:pt>
    <dgm:pt modelId="{2805E942-2E2B-4905-A494-14C58B5BFA6B}">
      <dgm:prSet phldr="0" custT="1"/>
      <dgm:spPr/>
      <dgm:t>
        <a:bodyPr vert="horz" wrap="square"/>
        <a:lstStyle/>
        <a:p>
          <a:pPr>
            <a:lnSpc>
              <a:spcPct val="100000"/>
            </a:lnSpc>
            <a:spcBef>
              <a:spcPct val="0"/>
            </a:spcBef>
            <a:spcAft>
              <a:spcPct val="15000"/>
            </a:spcAft>
          </a:pPr>
          <a:r>
            <a:rPr lang="en-US" altLang="en-US" sz="2000">
              <a:latin typeface="Arial" panose="020B0604020202020204" pitchFamily="34" charset="0"/>
              <a:cs typeface="Arial" panose="020B0604020202020204" pitchFamily="34" charset="0"/>
              <a:sym typeface="+mn-ea"/>
            </a:rPr>
            <a:t>Phòng tránh mất nước (</a:t>
          </a:r>
          <a:r>
            <a:rPr lang="vi-VN" altLang="en-US" sz="2000">
              <a:latin typeface="Arial" panose="020B0604020202020204" pitchFamily="34" charset="0"/>
              <a:cs typeface="Arial" panose="020B0604020202020204" pitchFamily="34" charset="0"/>
              <a:sym typeface="+mn-ea"/>
            </a:rPr>
            <a:t>bù dịch đường uống)</a:t>
          </a:r>
          <a:endParaRPr lang="en-US" altLang="en-US" sz="2000">
            <a:latin typeface="Arial" panose="020B0604020202020204" pitchFamily="34" charset="0"/>
            <a:cs typeface="Arial" panose="020B0604020202020204" pitchFamily="34" charset="0"/>
          </a:endParaRPr>
        </a:p>
      </dgm:t>
    </dgm:pt>
    <dgm:pt modelId="{63375238-068E-4A86-B239-D59CF8F011D2}" type="parTrans" cxnId="{1973E5F2-3D1E-4EA5-9E4B-2EAFE725B143}">
      <dgm:prSet/>
      <dgm:spPr/>
      <dgm:t>
        <a:bodyPr/>
        <a:lstStyle/>
        <a:p>
          <a:endParaRPr lang="en-US" sz="1600"/>
        </a:p>
      </dgm:t>
    </dgm:pt>
    <dgm:pt modelId="{636D1F67-5707-490F-B896-6724E7DF18F8}" type="sibTrans" cxnId="{1973E5F2-3D1E-4EA5-9E4B-2EAFE725B143}">
      <dgm:prSet/>
      <dgm:spPr/>
      <dgm:t>
        <a:bodyPr/>
        <a:lstStyle/>
        <a:p>
          <a:endParaRPr lang="en-US" sz="1600"/>
        </a:p>
      </dgm:t>
    </dgm:pt>
    <dgm:pt modelId="{AA62ADED-9242-4090-A73D-ECC6DC3C9B95}">
      <dgm:prSet phldr="0" custT="1"/>
      <dgm:spPr/>
      <dgm:t>
        <a:bodyPr vert="horz" wrap="square"/>
        <a:lstStyle/>
        <a:p>
          <a:pPr>
            <a:lnSpc>
              <a:spcPct val="100000"/>
            </a:lnSpc>
            <a:spcBef>
              <a:spcPct val="0"/>
            </a:spcBef>
            <a:spcAft>
              <a:spcPct val="15000"/>
            </a:spcAft>
          </a:pPr>
          <a:r>
            <a:rPr lang="en-US" altLang="en-US" sz="2000">
              <a:latin typeface="Arial" panose="020B0604020202020204" pitchFamily="34" charset="0"/>
              <a:cs typeface="Arial" panose="020B0604020202020204" pitchFamily="34" charset="0"/>
              <a:sym typeface="+mn-ea"/>
            </a:rPr>
            <a:t>Dinh dưỡng hợp lý</a:t>
          </a:r>
          <a:endParaRPr lang="en-US" altLang="en-US" sz="2000">
            <a:latin typeface="Arial" panose="020B0604020202020204" pitchFamily="34" charset="0"/>
            <a:cs typeface="Arial" panose="020B0604020202020204" pitchFamily="34" charset="0"/>
          </a:endParaRPr>
        </a:p>
      </dgm:t>
    </dgm:pt>
    <dgm:pt modelId="{9B1B5080-E883-44EE-8A9F-6C0CDB42A7FD}" type="parTrans" cxnId="{1FC5BED2-1359-4BE2-BAA9-49CA1BF76974}">
      <dgm:prSet/>
      <dgm:spPr/>
      <dgm:t>
        <a:bodyPr/>
        <a:lstStyle/>
        <a:p>
          <a:endParaRPr lang="en-US" sz="1600"/>
        </a:p>
      </dgm:t>
    </dgm:pt>
    <dgm:pt modelId="{6D25F49F-A172-4477-AC4C-EA27FD1B0829}" type="sibTrans" cxnId="{1FC5BED2-1359-4BE2-BAA9-49CA1BF76974}">
      <dgm:prSet/>
      <dgm:spPr/>
      <dgm:t>
        <a:bodyPr/>
        <a:lstStyle/>
        <a:p>
          <a:endParaRPr lang="en-US" sz="1600"/>
        </a:p>
      </dgm:t>
    </dgm:pt>
    <dgm:pt modelId="{4374701E-0EE8-4813-BB47-425D035FCDF1}">
      <dgm:prSet phldr="0" custT="1"/>
      <dgm:spPr/>
      <dgm:t>
        <a:bodyPr vert="horz" wrap="square"/>
        <a:lstStyle/>
        <a:p>
          <a:pPr>
            <a:lnSpc>
              <a:spcPct val="100000"/>
            </a:lnSpc>
            <a:spcBef>
              <a:spcPct val="0"/>
            </a:spcBef>
            <a:spcAft>
              <a:spcPct val="15000"/>
            </a:spcAft>
          </a:pPr>
          <a:r>
            <a:rPr lang="vi-VN" altLang="en-US" sz="2000" dirty="0">
              <a:solidFill>
                <a:srgbClr val="FF0000"/>
              </a:solidFill>
              <a:latin typeface="Arial" panose="020B0604020202020204" pitchFamily="34" charset="0"/>
              <a:cs typeface="Arial" panose="020B0604020202020204" pitchFamily="34" charset="0"/>
              <a:sym typeface="+mn-ea"/>
            </a:rPr>
            <a:t>Hướng dẫn</a:t>
          </a:r>
          <a:r>
            <a:rPr lang="en-US" altLang="en-US" sz="2000" dirty="0">
              <a:solidFill>
                <a:srgbClr val="FF0000"/>
              </a:solidFill>
              <a:latin typeface="Arial" panose="020B0604020202020204" pitchFamily="34" charset="0"/>
              <a:cs typeface="Arial" panose="020B0604020202020204" pitchFamily="34" charset="0"/>
              <a:sym typeface="+mn-ea"/>
            </a:rPr>
            <a:t> </a:t>
          </a:r>
          <a:r>
            <a:rPr lang="vi-VN" altLang="en-US" sz="2000" dirty="0">
              <a:solidFill>
                <a:srgbClr val="FF0000"/>
              </a:solidFill>
              <a:latin typeface="Arial" panose="020B0604020202020204" pitchFamily="34" charset="0"/>
              <a:cs typeface="Arial" panose="020B0604020202020204" pitchFamily="34" charset="0"/>
              <a:sym typeface="+mn-ea"/>
            </a:rPr>
            <a:t>TD </a:t>
          </a:r>
          <a:r>
            <a:rPr lang="en-US" altLang="en-US" sz="2000" dirty="0" err="1">
              <a:solidFill>
                <a:srgbClr val="FF0000"/>
              </a:solidFill>
              <a:latin typeface="Arial" panose="020B0604020202020204" pitchFamily="34" charset="0"/>
              <a:cs typeface="Arial" panose="020B0604020202020204" pitchFamily="34" charset="0"/>
              <a:sym typeface="+mn-ea"/>
            </a:rPr>
            <a:t>các</a:t>
          </a:r>
          <a:r>
            <a:rPr lang="en-US" altLang="en-US" sz="2000" dirty="0">
              <a:solidFill>
                <a:srgbClr val="FF0000"/>
              </a:solidFill>
              <a:latin typeface="Arial" panose="020B0604020202020204" pitchFamily="34" charset="0"/>
              <a:cs typeface="Arial" panose="020B0604020202020204" pitchFamily="34" charset="0"/>
              <a:sym typeface="+mn-ea"/>
            </a:rPr>
            <a:t> </a:t>
          </a:r>
          <a:r>
            <a:rPr lang="vi-VN" altLang="en-US" sz="2000" dirty="0">
              <a:solidFill>
                <a:srgbClr val="FF0000"/>
              </a:solidFill>
              <a:latin typeface="Arial" panose="020B0604020202020204" pitchFamily="34" charset="0"/>
              <a:cs typeface="Arial" panose="020B0604020202020204" pitchFamily="34" charset="0"/>
              <a:sym typeface="+mn-ea"/>
            </a:rPr>
            <a:t>DH </a:t>
          </a:r>
          <a:r>
            <a:rPr lang="en-US" altLang="en-US" sz="2000" dirty="0" err="1">
              <a:solidFill>
                <a:srgbClr val="FF0000"/>
              </a:solidFill>
              <a:latin typeface="Arial" panose="020B0604020202020204" pitchFamily="34" charset="0"/>
              <a:cs typeface="Arial" panose="020B0604020202020204" pitchFamily="34" charset="0"/>
              <a:sym typeface="+mn-ea"/>
            </a:rPr>
            <a:t>cảnh</a:t>
          </a:r>
          <a:r>
            <a:rPr lang="en-US" altLang="en-US" sz="2000" dirty="0">
              <a:solidFill>
                <a:srgbClr val="FF0000"/>
              </a:solidFill>
              <a:latin typeface="Arial" panose="020B0604020202020204" pitchFamily="34" charset="0"/>
              <a:cs typeface="Arial" panose="020B0604020202020204" pitchFamily="34" charset="0"/>
              <a:sym typeface="+mn-ea"/>
            </a:rPr>
            <a:t> </a:t>
          </a:r>
          <a:r>
            <a:rPr lang="en-US" altLang="en-US" sz="2000" dirty="0" err="1">
              <a:solidFill>
                <a:srgbClr val="FF0000"/>
              </a:solidFill>
              <a:latin typeface="Arial" panose="020B0604020202020204" pitchFamily="34" charset="0"/>
              <a:cs typeface="Arial" panose="020B0604020202020204" pitchFamily="34" charset="0"/>
              <a:sym typeface="+mn-ea"/>
            </a:rPr>
            <a:t>báo</a:t>
          </a:r>
          <a:r>
            <a:rPr lang="vi-VN" altLang="en-US" sz="2000" dirty="0">
              <a:solidFill>
                <a:srgbClr val="FF0000"/>
              </a:solidFill>
              <a:latin typeface="Arial" panose="020B0604020202020204" pitchFamily="34" charset="0"/>
              <a:cs typeface="Arial" panose="020B0604020202020204" pitchFamily="34" charset="0"/>
              <a:sym typeface="+mn-ea"/>
            </a:rPr>
            <a:t>, nặng</a:t>
          </a:r>
          <a:endParaRPr lang="en-US" altLang="en-US" sz="2000" dirty="0">
            <a:solidFill>
              <a:srgbClr val="FF0000"/>
            </a:solidFill>
            <a:latin typeface="Arial" panose="020B0604020202020204" pitchFamily="34" charset="0"/>
            <a:cs typeface="Arial" panose="020B0604020202020204" pitchFamily="34" charset="0"/>
          </a:endParaRPr>
        </a:p>
      </dgm:t>
    </dgm:pt>
    <dgm:pt modelId="{2A4DC8F3-6F52-4DD1-9DF2-A46641D4E2C1}" type="parTrans" cxnId="{913CFE49-C193-4AFE-8556-5742A4A14551}">
      <dgm:prSet/>
      <dgm:spPr/>
      <dgm:t>
        <a:bodyPr/>
        <a:lstStyle/>
        <a:p>
          <a:endParaRPr lang="en-US" sz="1600"/>
        </a:p>
      </dgm:t>
    </dgm:pt>
    <dgm:pt modelId="{CBFB0245-3D07-4D13-BC25-FB99FF94BD46}" type="sibTrans" cxnId="{913CFE49-C193-4AFE-8556-5742A4A14551}">
      <dgm:prSet/>
      <dgm:spPr/>
      <dgm:t>
        <a:bodyPr/>
        <a:lstStyle/>
        <a:p>
          <a:endParaRPr lang="en-US" sz="1600"/>
        </a:p>
      </dgm:t>
    </dgm:pt>
    <dgm:pt modelId="{BDED911E-444C-4F70-B44C-7ACB43C582B9}">
      <dgm:prSet phldr="0" custT="1"/>
      <dgm:spPr/>
      <dgm:t>
        <a:bodyPr vert="horz" wrap="square"/>
        <a:lstStyle/>
        <a:p>
          <a:pPr>
            <a:lnSpc>
              <a:spcPct val="100000"/>
            </a:lnSpc>
            <a:spcBef>
              <a:spcPct val="0"/>
            </a:spcBef>
            <a:spcAft>
              <a:spcPct val="15000"/>
            </a:spcAft>
          </a:pPr>
          <a:r>
            <a:rPr lang="vi-VN" altLang="en-US" sz="2000" dirty="0">
              <a:solidFill>
                <a:srgbClr val="FF0000"/>
              </a:solidFill>
              <a:latin typeface="Arial" panose="020B0604020202020204" pitchFamily="34" charset="0"/>
              <a:cs typeface="Arial" panose="020B0604020202020204" pitchFamily="34" charset="0"/>
              <a:sym typeface="+mn-ea"/>
            </a:rPr>
            <a:t>Hẹn tái khám mỗi ng</a:t>
          </a:r>
          <a:r>
            <a:rPr lang="vi-VN" altLang="en-US" sz="2000" dirty="0">
              <a:solidFill>
                <a:srgbClr val="FF0000"/>
              </a:solidFill>
              <a:latin typeface="Arial" panose="020B0604020202020204" pitchFamily="34" charset="0"/>
              <a:ea typeface="Arial" panose="020B0604020202020204" pitchFamily="34" charset="0"/>
              <a:sym typeface="+mn-ea"/>
            </a:rPr>
            <a:t>ày cho đến hết sốt &gt;48h (sau N7)</a:t>
          </a:r>
          <a:endParaRPr lang="vi-VN" altLang="en-US" sz="2000" dirty="0">
            <a:solidFill>
              <a:srgbClr val="FF0000"/>
            </a:solidFill>
            <a:latin typeface="Arial" panose="020B0604020202020204" pitchFamily="34" charset="0"/>
            <a:cs typeface="Arial" panose="020B0604020202020204" pitchFamily="34" charset="0"/>
            <a:sym typeface="+mn-ea"/>
          </a:endParaRPr>
        </a:p>
      </dgm:t>
    </dgm:pt>
    <dgm:pt modelId="{6B97C7D8-D750-47D5-BA96-5D3D4FF188E4}" type="parTrans" cxnId="{B14DEB73-5A65-452E-B19B-2231D0305FD2}">
      <dgm:prSet/>
      <dgm:spPr/>
      <dgm:t>
        <a:bodyPr/>
        <a:lstStyle/>
        <a:p>
          <a:endParaRPr lang="en-US" sz="1600"/>
        </a:p>
      </dgm:t>
    </dgm:pt>
    <dgm:pt modelId="{24E72CC7-3338-4378-86AC-49B1A0065B13}" type="sibTrans" cxnId="{B14DEB73-5A65-452E-B19B-2231D0305FD2}">
      <dgm:prSet/>
      <dgm:spPr/>
      <dgm:t>
        <a:bodyPr/>
        <a:lstStyle/>
        <a:p>
          <a:endParaRPr lang="en-US" sz="1600"/>
        </a:p>
      </dgm:t>
    </dgm:pt>
    <dgm:pt modelId="{EB099D45-42E4-4FB3-8BE3-22A72863D5FC}">
      <dgm:prSet phldrT="[Text]" phldr="0" custT="1"/>
      <dgm:spPr/>
      <dgm:t>
        <a:bodyPr vert="horz" wrap="square"/>
        <a:lstStyle/>
        <a:p>
          <a:pPr>
            <a:lnSpc>
              <a:spcPct val="100000"/>
            </a:lnSpc>
            <a:spcBef>
              <a:spcPct val="0"/>
            </a:spcBef>
            <a:spcAft>
              <a:spcPct val="35000"/>
            </a:spcAft>
          </a:pPr>
          <a:r>
            <a:rPr lang="vi-VN" altLang="en-US" sz="3200"/>
            <a:t>Nên tránh gì?</a:t>
          </a:r>
        </a:p>
      </dgm:t>
    </dgm:pt>
    <dgm:pt modelId="{C2BA91CD-5382-45C0-B4F4-75094723F4D9}" type="parTrans" cxnId="{95372BC8-D704-42E0-A5A3-90293F212757}">
      <dgm:prSet/>
      <dgm:spPr/>
      <dgm:t>
        <a:bodyPr/>
        <a:lstStyle/>
        <a:p>
          <a:endParaRPr lang="en-US" sz="1600"/>
        </a:p>
      </dgm:t>
    </dgm:pt>
    <dgm:pt modelId="{973C65EF-E3B8-4CF5-B140-FEC5A74F0B0E}" type="sibTrans" cxnId="{95372BC8-D704-42E0-A5A3-90293F212757}">
      <dgm:prSet/>
      <dgm:spPr/>
      <dgm:t>
        <a:bodyPr/>
        <a:lstStyle/>
        <a:p>
          <a:endParaRPr lang="en-US" sz="1600"/>
        </a:p>
      </dgm:t>
    </dgm:pt>
    <dgm:pt modelId="{63116591-D397-40B5-AD45-C8FD7C1AD18F}">
      <dgm:prSet phldrT="[Text]" phldr="0" custT="1"/>
      <dgm:spPr/>
      <dgm:t>
        <a:bodyPr vert="horz" wrap="square"/>
        <a:lstStyle/>
        <a:p>
          <a:pPr>
            <a:lnSpc>
              <a:spcPct val="100000"/>
            </a:lnSpc>
            <a:spcBef>
              <a:spcPct val="0"/>
            </a:spcBef>
            <a:spcAft>
              <a:spcPct val="15000"/>
            </a:spcAft>
          </a:pPr>
          <a:r>
            <a:rPr lang="vi-VN" altLang="en-US" sz="2000">
              <a:latin typeface="Arial" panose="020B0604020202020204" pitchFamily="34" charset="0"/>
              <a:cs typeface="Arial" panose="020B0604020202020204" pitchFamily="34" charset="0"/>
              <a:sym typeface="+mn-ea"/>
            </a:rPr>
            <a:t>D</a:t>
          </a:r>
          <a:r>
            <a:rPr lang="en-US" altLang="en-US" sz="2000">
              <a:latin typeface="Arial" panose="020B0604020202020204" pitchFamily="34" charset="0"/>
              <a:cs typeface="Arial" panose="020B0604020202020204" pitchFamily="34" charset="0"/>
              <a:sym typeface="+mn-ea"/>
            </a:rPr>
            <a:t>ùng các thuốc (</a:t>
          </a:r>
          <a:r>
            <a:rPr lang="vi-VN" altLang="en-US" sz="2000">
              <a:latin typeface="Arial" panose="020B0604020202020204" pitchFamily="34" charset="0"/>
              <a:cs typeface="Arial" panose="020B0604020202020204" pitchFamily="34" charset="0"/>
              <a:sym typeface="+mn-ea"/>
            </a:rPr>
            <a:t>A</a:t>
          </a:r>
          <a:r>
            <a:rPr lang="en-US" altLang="en-US" sz="2000">
              <a:latin typeface="Arial" panose="020B0604020202020204" pitchFamily="34" charset="0"/>
              <a:cs typeface="Arial" panose="020B0604020202020204" pitchFamily="34" charset="0"/>
              <a:sym typeface="+mn-ea"/>
            </a:rPr>
            <a:t>spirin, Ibuprofen,...)</a:t>
          </a:r>
          <a:endParaRPr lang="en-US" altLang="en-US" sz="2000">
            <a:latin typeface="Arial" panose="020B0604020202020204" pitchFamily="34" charset="0"/>
            <a:cs typeface="Arial" panose="020B0604020202020204" pitchFamily="34" charset="0"/>
          </a:endParaRPr>
        </a:p>
      </dgm:t>
    </dgm:pt>
    <dgm:pt modelId="{35D9FDAB-90FC-4149-8FA1-C2011A738832}" type="parTrans" cxnId="{910A3BCC-4470-4F11-8A37-6056988AE286}">
      <dgm:prSet/>
      <dgm:spPr/>
      <dgm:t>
        <a:bodyPr/>
        <a:lstStyle/>
        <a:p>
          <a:endParaRPr lang="en-US" sz="1600"/>
        </a:p>
      </dgm:t>
    </dgm:pt>
    <dgm:pt modelId="{B1B09198-8815-4821-8A77-DCC2993E3086}" type="sibTrans" cxnId="{910A3BCC-4470-4F11-8A37-6056988AE286}">
      <dgm:prSet/>
      <dgm:spPr/>
      <dgm:t>
        <a:bodyPr/>
        <a:lstStyle/>
        <a:p>
          <a:endParaRPr lang="en-US" sz="1600"/>
        </a:p>
      </dgm:t>
    </dgm:pt>
    <dgm:pt modelId="{AA430B01-E583-44F5-B505-8F0AD3288843}">
      <dgm:prSet phldr="0" custT="1"/>
      <dgm:spPr/>
      <dgm:t>
        <a:bodyPr vert="horz" wrap="square"/>
        <a:lstStyle/>
        <a:p>
          <a:pPr>
            <a:lnSpc>
              <a:spcPct val="100000"/>
            </a:lnSpc>
            <a:spcBef>
              <a:spcPct val="0"/>
            </a:spcBef>
            <a:spcAft>
              <a:spcPct val="15000"/>
            </a:spcAft>
          </a:pPr>
          <a:r>
            <a:rPr lang="en-US" altLang="en-US" sz="2000">
              <a:latin typeface="Arial" panose="020B0604020202020204" pitchFamily="34" charset="0"/>
              <a:cs typeface="Arial" panose="020B0604020202020204" pitchFamily="34" charset="0"/>
              <a:sym typeface="+mn-ea"/>
            </a:rPr>
            <a:t>Kháng sinh - không cần thiết</a:t>
          </a:r>
        </a:p>
      </dgm:t>
    </dgm:pt>
    <dgm:pt modelId="{B7375F17-A86E-4412-8F79-C73267261AC3}" type="parTrans" cxnId="{38C96582-896C-4761-8749-672C40C4495A}">
      <dgm:prSet/>
      <dgm:spPr/>
      <dgm:t>
        <a:bodyPr/>
        <a:lstStyle/>
        <a:p>
          <a:endParaRPr lang="en-US" sz="1600"/>
        </a:p>
      </dgm:t>
    </dgm:pt>
    <dgm:pt modelId="{F8C8E075-FF3F-466E-BBA7-7CA9C12D8B25}" type="sibTrans" cxnId="{38C96582-896C-4761-8749-672C40C4495A}">
      <dgm:prSet/>
      <dgm:spPr/>
      <dgm:t>
        <a:bodyPr/>
        <a:lstStyle/>
        <a:p>
          <a:endParaRPr lang="en-US" sz="1600"/>
        </a:p>
      </dgm:t>
    </dgm:pt>
    <dgm:pt modelId="{450727CD-0ABB-4B77-9A7E-35F45D3523CE}">
      <dgm:prSet phldr="0" custT="1"/>
      <dgm:spPr/>
      <dgm:t>
        <a:bodyPr vert="horz" wrap="square"/>
        <a:lstStyle/>
        <a:p>
          <a:pPr>
            <a:lnSpc>
              <a:spcPct val="100000"/>
            </a:lnSpc>
            <a:spcBef>
              <a:spcPct val="0"/>
            </a:spcBef>
            <a:spcAft>
              <a:spcPct val="15000"/>
            </a:spcAft>
          </a:pPr>
          <a:r>
            <a:rPr lang="en-US" altLang="en-US" sz="2000" b="1" dirty="0" err="1">
              <a:solidFill>
                <a:srgbClr val="FF0000"/>
              </a:solidFill>
              <a:latin typeface="Arial" panose="020B0604020202020204" pitchFamily="34" charset="0"/>
              <a:cs typeface="Arial" panose="020B0604020202020204" pitchFamily="34" charset="0"/>
              <a:sym typeface="+mn-ea"/>
            </a:rPr>
            <a:t>Tiêm</a:t>
          </a:r>
          <a:r>
            <a:rPr lang="en-US" altLang="en-US" sz="2000" b="1" dirty="0">
              <a:solidFill>
                <a:srgbClr val="FF0000"/>
              </a:solidFill>
              <a:latin typeface="Arial" panose="020B0604020202020204" pitchFamily="34" charset="0"/>
              <a:cs typeface="Arial" panose="020B0604020202020204" pitchFamily="34" charset="0"/>
              <a:sym typeface="+mn-ea"/>
            </a:rPr>
            <a:t> </a:t>
          </a:r>
          <a:r>
            <a:rPr lang="en-US" altLang="en-US" sz="2000" b="1" dirty="0" err="1">
              <a:solidFill>
                <a:srgbClr val="FF0000"/>
              </a:solidFill>
              <a:latin typeface="Arial" panose="020B0604020202020204" pitchFamily="34" charset="0"/>
              <a:cs typeface="Arial" panose="020B0604020202020204" pitchFamily="34" charset="0"/>
              <a:sym typeface="+mn-ea"/>
            </a:rPr>
            <a:t>bắp</a:t>
          </a:r>
          <a:endParaRPr lang="en-US" altLang="en-US" sz="2000" b="1" dirty="0">
            <a:solidFill>
              <a:srgbClr val="FF0000"/>
            </a:solidFill>
            <a:latin typeface="Arial" panose="020B0604020202020204" pitchFamily="34" charset="0"/>
            <a:cs typeface="Arial" panose="020B0604020202020204" pitchFamily="34" charset="0"/>
            <a:sym typeface="+mn-ea"/>
          </a:endParaRPr>
        </a:p>
      </dgm:t>
    </dgm:pt>
    <dgm:pt modelId="{D060C362-3479-4124-ABF9-19001FB61501}" type="parTrans" cxnId="{DECD6730-E4C9-4CF7-8E16-BF355839AB00}">
      <dgm:prSet/>
      <dgm:spPr/>
      <dgm:t>
        <a:bodyPr/>
        <a:lstStyle/>
        <a:p>
          <a:endParaRPr lang="en-US"/>
        </a:p>
      </dgm:t>
    </dgm:pt>
    <dgm:pt modelId="{44FA4A89-835A-434E-A5AD-C3407A9A0FCC}" type="sibTrans" cxnId="{DECD6730-E4C9-4CF7-8E16-BF355839AB00}">
      <dgm:prSet/>
      <dgm:spPr/>
      <dgm:t>
        <a:bodyPr/>
        <a:lstStyle/>
        <a:p>
          <a:endParaRPr lang="en-US"/>
        </a:p>
      </dgm:t>
    </dgm:pt>
    <dgm:pt modelId="{A3B61657-633A-4A41-8273-3FDAEE8041F4}">
      <dgm:prSet phldr="0" custT="1"/>
      <dgm:spPr/>
      <dgm:t>
        <a:bodyPr vert="horz" wrap="square"/>
        <a:lstStyle/>
        <a:p>
          <a:pPr>
            <a:lnSpc>
              <a:spcPct val="100000"/>
            </a:lnSpc>
            <a:spcBef>
              <a:spcPct val="0"/>
            </a:spcBef>
            <a:spcAft>
              <a:spcPct val="15000"/>
            </a:spcAft>
          </a:pPr>
          <a:r>
            <a:rPr lang="vi-VN" altLang="en-US" sz="2000" b="1">
              <a:solidFill>
                <a:srgbClr val="FF0000"/>
              </a:solidFill>
              <a:latin typeface="Arial" panose="020B0604020202020204" pitchFamily="34" charset="0"/>
              <a:cs typeface="Arial" panose="020B0604020202020204" pitchFamily="34" charset="0"/>
              <a:sym typeface="+mn-ea"/>
            </a:rPr>
            <a:t>Truyền dịch không đúng</a:t>
          </a:r>
          <a:endParaRPr lang="en-US" altLang="en-US" sz="2000" b="1">
            <a:solidFill>
              <a:srgbClr val="FF0000"/>
            </a:solidFill>
            <a:latin typeface="Arial" panose="020B0604020202020204" pitchFamily="34" charset="0"/>
            <a:cs typeface="Arial" panose="020B0604020202020204" pitchFamily="34" charset="0"/>
            <a:sym typeface="+mn-ea"/>
          </a:endParaRPr>
        </a:p>
      </dgm:t>
    </dgm:pt>
    <dgm:pt modelId="{8C4C6FFF-C5A8-403A-8516-2C1F77DBA7AB}" type="parTrans" cxnId="{9565AE4D-804F-4302-9345-36E046009AA3}">
      <dgm:prSet/>
      <dgm:spPr/>
      <dgm:t>
        <a:bodyPr/>
        <a:lstStyle/>
        <a:p>
          <a:endParaRPr lang="en-US"/>
        </a:p>
      </dgm:t>
    </dgm:pt>
    <dgm:pt modelId="{9190B5B5-80D9-464A-BD23-33EC42407E4C}" type="sibTrans" cxnId="{9565AE4D-804F-4302-9345-36E046009AA3}">
      <dgm:prSet/>
      <dgm:spPr/>
      <dgm:t>
        <a:bodyPr/>
        <a:lstStyle/>
        <a:p>
          <a:endParaRPr lang="en-US"/>
        </a:p>
      </dgm:t>
    </dgm:pt>
    <dgm:pt modelId="{CBB719A3-638C-41E0-B0EC-B22FA0508898}" type="pres">
      <dgm:prSet presAssocID="{982F9BD2-FE88-4D45-BD8D-65D1F34B0AD4}" presName="Name0" presStyleCnt="0">
        <dgm:presLayoutVars>
          <dgm:dir/>
          <dgm:animLvl val="lvl"/>
          <dgm:resizeHandles val="exact"/>
        </dgm:presLayoutVars>
      </dgm:prSet>
      <dgm:spPr/>
    </dgm:pt>
    <dgm:pt modelId="{53879FB3-2A34-4B19-A163-E7E5A2A61ED1}" type="pres">
      <dgm:prSet presAssocID="{8DFEF381-1089-498A-A2E9-536EBD00BCA1}" presName="linNode" presStyleCnt="0"/>
      <dgm:spPr/>
    </dgm:pt>
    <dgm:pt modelId="{BD6C8DA9-0F3A-464E-ACD2-6660B6C6E5C4}" type="pres">
      <dgm:prSet presAssocID="{8DFEF381-1089-498A-A2E9-536EBD00BCA1}" presName="parentText" presStyleLbl="node1" presStyleIdx="0" presStyleCnt="2">
        <dgm:presLayoutVars>
          <dgm:chMax val="1"/>
          <dgm:bulletEnabled val="1"/>
        </dgm:presLayoutVars>
      </dgm:prSet>
      <dgm:spPr/>
    </dgm:pt>
    <dgm:pt modelId="{D76AE918-ABC8-47B8-8DD8-96F195BFB5B5}" type="pres">
      <dgm:prSet presAssocID="{8DFEF381-1089-498A-A2E9-536EBD00BCA1}" presName="descendantText" presStyleLbl="alignAccFollowNode1" presStyleIdx="0" presStyleCnt="2" custScaleY="116083">
        <dgm:presLayoutVars>
          <dgm:bulletEnabled val="1"/>
        </dgm:presLayoutVars>
      </dgm:prSet>
      <dgm:spPr/>
    </dgm:pt>
    <dgm:pt modelId="{FFE0819C-8AC4-4036-9C1A-1EC29F5C921E}" type="pres">
      <dgm:prSet presAssocID="{D8F41DAE-72AA-41BD-884F-BB8861ABB8ED}" presName="sp" presStyleCnt="0"/>
      <dgm:spPr/>
    </dgm:pt>
    <dgm:pt modelId="{F7591D7B-260A-4799-8396-533EFCB75BEB}" type="pres">
      <dgm:prSet presAssocID="{EB099D45-42E4-4FB3-8BE3-22A72863D5FC}" presName="linNode" presStyleCnt="0"/>
      <dgm:spPr/>
    </dgm:pt>
    <dgm:pt modelId="{F8FCFA27-1E37-47F3-819F-CCC620DE8027}" type="pres">
      <dgm:prSet presAssocID="{EB099D45-42E4-4FB3-8BE3-22A72863D5FC}" presName="parentText" presStyleLbl="node1" presStyleIdx="1" presStyleCnt="2">
        <dgm:presLayoutVars>
          <dgm:chMax val="1"/>
          <dgm:bulletEnabled val="1"/>
        </dgm:presLayoutVars>
      </dgm:prSet>
      <dgm:spPr/>
    </dgm:pt>
    <dgm:pt modelId="{B1799245-8A88-4DFD-8913-C5C978690807}" type="pres">
      <dgm:prSet presAssocID="{EB099D45-42E4-4FB3-8BE3-22A72863D5FC}" presName="descendantText" presStyleLbl="alignAccFollowNode1" presStyleIdx="1" presStyleCnt="2">
        <dgm:presLayoutVars>
          <dgm:bulletEnabled val="1"/>
        </dgm:presLayoutVars>
      </dgm:prSet>
      <dgm:spPr/>
    </dgm:pt>
  </dgm:ptLst>
  <dgm:cxnLst>
    <dgm:cxn modelId="{B2FF3004-D1EE-413C-A9EE-AF5A178479C1}" type="presOf" srcId="{67856BDB-7B34-4717-A8DD-ED955D6E994B}" destId="{D76AE918-ABC8-47B8-8DD8-96F195BFB5B5}" srcOrd="0" destOrd="0" presId="urn:microsoft.com/office/officeart/2005/8/layout/vList5"/>
    <dgm:cxn modelId="{0CE27704-192E-44DF-AC40-6E64DF81EC09}" type="presOf" srcId="{BDED911E-444C-4F70-B44C-7ACB43C582B9}" destId="{D76AE918-ABC8-47B8-8DD8-96F195BFB5B5}" srcOrd="0" destOrd="4" presId="urn:microsoft.com/office/officeart/2005/8/layout/vList5"/>
    <dgm:cxn modelId="{E0369704-FFA6-45A0-9E51-29D5E046EE53}" type="presOf" srcId="{EB099D45-42E4-4FB3-8BE3-22A72863D5FC}" destId="{F8FCFA27-1E37-47F3-819F-CCC620DE8027}" srcOrd="0" destOrd="0" presId="urn:microsoft.com/office/officeart/2005/8/layout/vList5"/>
    <dgm:cxn modelId="{555C990B-3212-4239-8B2C-3275661054ED}" type="presOf" srcId="{63116591-D397-40B5-AD45-C8FD7C1AD18F}" destId="{B1799245-8A88-4DFD-8913-C5C978690807}" srcOrd="0" destOrd="0" presId="urn:microsoft.com/office/officeart/2005/8/layout/vList5"/>
    <dgm:cxn modelId="{96E1C621-409B-43F1-BD95-C46DF31F8EF3}" type="presOf" srcId="{2805E942-2E2B-4905-A494-14C58B5BFA6B}" destId="{D76AE918-ABC8-47B8-8DD8-96F195BFB5B5}" srcOrd="0" destOrd="1" presId="urn:microsoft.com/office/officeart/2005/8/layout/vList5"/>
    <dgm:cxn modelId="{D411D12F-7D32-4F02-8BAB-FCE03F4D727E}" srcId="{982F9BD2-FE88-4D45-BD8D-65D1F34B0AD4}" destId="{8DFEF381-1089-498A-A2E9-536EBD00BCA1}" srcOrd="0" destOrd="0" parTransId="{7BB104C5-5E13-4BA2-8795-D771D93EFD0B}" sibTransId="{D8F41DAE-72AA-41BD-884F-BB8861ABB8ED}"/>
    <dgm:cxn modelId="{DECD6730-E4C9-4CF7-8E16-BF355839AB00}" srcId="{EB099D45-42E4-4FB3-8BE3-22A72863D5FC}" destId="{450727CD-0ABB-4B77-9A7E-35F45D3523CE}" srcOrd="2" destOrd="0" parTransId="{D060C362-3479-4124-ABF9-19001FB61501}" sibTransId="{44FA4A89-835A-434E-A5AD-C3407A9A0FCC}"/>
    <dgm:cxn modelId="{913CFE49-C193-4AFE-8556-5742A4A14551}" srcId="{8DFEF381-1089-498A-A2E9-536EBD00BCA1}" destId="{4374701E-0EE8-4813-BB47-425D035FCDF1}" srcOrd="3" destOrd="0" parTransId="{2A4DC8F3-6F52-4DD1-9DF2-A46641D4E2C1}" sibTransId="{CBFB0245-3D07-4D13-BC25-FB99FF94BD46}"/>
    <dgm:cxn modelId="{90282E4B-32B9-4659-A69F-BAD8CFB7835A}" type="presOf" srcId="{982F9BD2-FE88-4D45-BD8D-65D1F34B0AD4}" destId="{CBB719A3-638C-41E0-B0EC-B22FA0508898}" srcOrd="0" destOrd="0" presId="urn:microsoft.com/office/officeart/2005/8/layout/vList5"/>
    <dgm:cxn modelId="{9565AE4D-804F-4302-9345-36E046009AA3}" srcId="{EB099D45-42E4-4FB3-8BE3-22A72863D5FC}" destId="{A3B61657-633A-4A41-8273-3FDAEE8041F4}" srcOrd="3" destOrd="0" parTransId="{8C4C6FFF-C5A8-403A-8516-2C1F77DBA7AB}" sibTransId="{9190B5B5-80D9-464A-BD23-33EC42407E4C}"/>
    <dgm:cxn modelId="{337B145E-0A6B-4843-8A0F-C5EA6791AF7E}" type="presOf" srcId="{4374701E-0EE8-4813-BB47-425D035FCDF1}" destId="{D76AE918-ABC8-47B8-8DD8-96F195BFB5B5}" srcOrd="0" destOrd="3" presId="urn:microsoft.com/office/officeart/2005/8/layout/vList5"/>
    <dgm:cxn modelId="{5A955D72-65C8-4CD9-86CB-137A834DC333}" type="presOf" srcId="{A3B61657-633A-4A41-8273-3FDAEE8041F4}" destId="{B1799245-8A88-4DFD-8913-C5C978690807}" srcOrd="0" destOrd="3" presId="urn:microsoft.com/office/officeart/2005/8/layout/vList5"/>
    <dgm:cxn modelId="{B14DEB73-5A65-452E-B19B-2231D0305FD2}" srcId="{8DFEF381-1089-498A-A2E9-536EBD00BCA1}" destId="{BDED911E-444C-4F70-B44C-7ACB43C582B9}" srcOrd="4" destOrd="0" parTransId="{6B97C7D8-D750-47D5-BA96-5D3D4FF188E4}" sibTransId="{24E72CC7-3338-4378-86AC-49B1A0065B13}"/>
    <dgm:cxn modelId="{38C96582-896C-4761-8749-672C40C4495A}" srcId="{EB099D45-42E4-4FB3-8BE3-22A72863D5FC}" destId="{AA430B01-E583-44F5-B505-8F0AD3288843}" srcOrd="1" destOrd="0" parTransId="{B7375F17-A86E-4412-8F79-C73267261AC3}" sibTransId="{F8C8E075-FF3F-466E-BBA7-7CA9C12D8B25}"/>
    <dgm:cxn modelId="{6E942996-C202-4C33-90A2-5166B84EF326}" type="presOf" srcId="{AA430B01-E583-44F5-B505-8F0AD3288843}" destId="{B1799245-8A88-4DFD-8913-C5C978690807}" srcOrd="0" destOrd="1" presId="urn:microsoft.com/office/officeart/2005/8/layout/vList5"/>
    <dgm:cxn modelId="{E3380FA0-BF1C-4F7C-8213-6FA52E80F62E}" type="presOf" srcId="{450727CD-0ABB-4B77-9A7E-35F45D3523CE}" destId="{B1799245-8A88-4DFD-8913-C5C978690807}" srcOrd="0" destOrd="2" presId="urn:microsoft.com/office/officeart/2005/8/layout/vList5"/>
    <dgm:cxn modelId="{95372BC8-D704-42E0-A5A3-90293F212757}" srcId="{982F9BD2-FE88-4D45-BD8D-65D1F34B0AD4}" destId="{EB099D45-42E4-4FB3-8BE3-22A72863D5FC}" srcOrd="1" destOrd="0" parTransId="{C2BA91CD-5382-45C0-B4F4-75094723F4D9}" sibTransId="{973C65EF-E3B8-4CF5-B140-FEC5A74F0B0E}"/>
    <dgm:cxn modelId="{43B1EDC8-912C-454B-8344-082068E9F03E}" srcId="{8DFEF381-1089-498A-A2E9-536EBD00BCA1}" destId="{67856BDB-7B34-4717-A8DD-ED955D6E994B}" srcOrd="0" destOrd="0" parTransId="{772BA600-C67E-4B93-B4A5-0C0DECE788A8}" sibTransId="{6E0A9D10-C2CB-4F7C-BF91-F881E97D27C2}"/>
    <dgm:cxn modelId="{910A3BCC-4470-4F11-8A37-6056988AE286}" srcId="{EB099D45-42E4-4FB3-8BE3-22A72863D5FC}" destId="{63116591-D397-40B5-AD45-C8FD7C1AD18F}" srcOrd="0" destOrd="0" parTransId="{35D9FDAB-90FC-4149-8FA1-C2011A738832}" sibTransId="{B1B09198-8815-4821-8A77-DCC2993E3086}"/>
    <dgm:cxn modelId="{1FC5BED2-1359-4BE2-BAA9-49CA1BF76974}" srcId="{8DFEF381-1089-498A-A2E9-536EBD00BCA1}" destId="{AA62ADED-9242-4090-A73D-ECC6DC3C9B95}" srcOrd="2" destOrd="0" parTransId="{9B1B5080-E883-44EE-8A9F-6C0CDB42A7FD}" sibTransId="{6D25F49F-A172-4477-AC4C-EA27FD1B0829}"/>
    <dgm:cxn modelId="{2243FDDD-A983-4C5A-BEE0-79D6893328E1}" type="presOf" srcId="{AA62ADED-9242-4090-A73D-ECC6DC3C9B95}" destId="{D76AE918-ABC8-47B8-8DD8-96F195BFB5B5}" srcOrd="0" destOrd="2" presId="urn:microsoft.com/office/officeart/2005/8/layout/vList5"/>
    <dgm:cxn modelId="{4F5216E0-C930-4444-837D-B0E0D0C0F63B}" type="presOf" srcId="{8DFEF381-1089-498A-A2E9-536EBD00BCA1}" destId="{BD6C8DA9-0F3A-464E-ACD2-6660B6C6E5C4}" srcOrd="0" destOrd="0" presId="urn:microsoft.com/office/officeart/2005/8/layout/vList5"/>
    <dgm:cxn modelId="{1973E5F2-3D1E-4EA5-9E4B-2EAFE725B143}" srcId="{8DFEF381-1089-498A-A2E9-536EBD00BCA1}" destId="{2805E942-2E2B-4905-A494-14C58B5BFA6B}" srcOrd="1" destOrd="0" parTransId="{63375238-068E-4A86-B239-D59CF8F011D2}" sibTransId="{636D1F67-5707-490F-B896-6724E7DF18F8}"/>
    <dgm:cxn modelId="{2C577D56-59DC-47BB-A41B-055063F904B4}" type="presParOf" srcId="{CBB719A3-638C-41E0-B0EC-B22FA0508898}" destId="{53879FB3-2A34-4B19-A163-E7E5A2A61ED1}" srcOrd="0" destOrd="0" presId="urn:microsoft.com/office/officeart/2005/8/layout/vList5"/>
    <dgm:cxn modelId="{B2326AF3-495C-4FA9-A601-FEE8E1ABFFB3}" type="presParOf" srcId="{53879FB3-2A34-4B19-A163-E7E5A2A61ED1}" destId="{BD6C8DA9-0F3A-464E-ACD2-6660B6C6E5C4}" srcOrd="0" destOrd="0" presId="urn:microsoft.com/office/officeart/2005/8/layout/vList5"/>
    <dgm:cxn modelId="{2F21EE46-9C20-4052-B31F-BF09BC9507C6}" type="presParOf" srcId="{53879FB3-2A34-4B19-A163-E7E5A2A61ED1}" destId="{D76AE918-ABC8-47B8-8DD8-96F195BFB5B5}" srcOrd="1" destOrd="0" presId="urn:microsoft.com/office/officeart/2005/8/layout/vList5"/>
    <dgm:cxn modelId="{F57548A9-694F-495F-8630-8724FDF1ED79}" type="presParOf" srcId="{CBB719A3-638C-41E0-B0EC-B22FA0508898}" destId="{FFE0819C-8AC4-4036-9C1A-1EC29F5C921E}" srcOrd="1" destOrd="0" presId="urn:microsoft.com/office/officeart/2005/8/layout/vList5"/>
    <dgm:cxn modelId="{CFD34CFF-471D-4308-9383-2420A0D08920}" type="presParOf" srcId="{CBB719A3-638C-41E0-B0EC-B22FA0508898}" destId="{F7591D7B-260A-4799-8396-533EFCB75BEB}" srcOrd="2" destOrd="0" presId="urn:microsoft.com/office/officeart/2005/8/layout/vList5"/>
    <dgm:cxn modelId="{7A98FFB0-8E44-450C-8201-AFC96D3EF08F}" type="presParOf" srcId="{F7591D7B-260A-4799-8396-533EFCB75BEB}" destId="{F8FCFA27-1E37-47F3-819F-CCC620DE8027}" srcOrd="0" destOrd="0" presId="urn:microsoft.com/office/officeart/2005/8/layout/vList5"/>
    <dgm:cxn modelId="{2152DAD9-B30E-4082-AA09-F08DD07F0E42}" type="presParOf" srcId="{F7591D7B-260A-4799-8396-533EFCB75BEB}" destId="{B1799245-8A88-4DFD-8913-C5C9786908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B61304-4A0F-4E11-8080-599F9186F6A5}" type="doc">
      <dgm:prSet loTypeId="urn:microsoft.com/office/officeart/2005/8/layout/hProcess4#1" loCatId="process" qsTypeId="urn:microsoft.com/office/officeart/2005/8/quickstyle/simple1#4" qsCatId="simple" csTypeId="urn:microsoft.com/office/officeart/2005/8/colors/colorful1#16" csCatId="accent1" phldr="1"/>
      <dgm:spPr/>
      <dgm:t>
        <a:bodyPr/>
        <a:lstStyle/>
        <a:p>
          <a:endParaRPr lang="en-US"/>
        </a:p>
      </dgm:t>
    </dgm:pt>
    <dgm:pt modelId="{06475F0D-9D1A-4BF5-AEE3-CD3F880BC44A}">
      <dgm:prSet phldrT="[Text]" phldr="0" custT="0"/>
      <dgm:spPr/>
      <dgm:t>
        <a:bodyPr vert="horz" wrap="square"/>
        <a:lstStyle/>
        <a:p>
          <a:pPr>
            <a:lnSpc>
              <a:spcPct val="100000"/>
            </a:lnSpc>
            <a:spcBef>
              <a:spcPct val="0"/>
            </a:spcBef>
            <a:spcAft>
              <a:spcPct val="35000"/>
            </a:spcAft>
          </a:pPr>
          <a:r>
            <a:rPr lang="vi-VN" altLang="en-US"/>
            <a:t>lâm sàng</a:t>
          </a:r>
        </a:p>
      </dgm:t>
    </dgm:pt>
    <dgm:pt modelId="{E99562FF-418F-46D1-8F86-E0992ED7BA8E}" type="parTrans" cxnId="{A034E4A3-31DE-4ED9-8DBD-0846EFDCA42D}">
      <dgm:prSet/>
      <dgm:spPr/>
      <dgm:t>
        <a:bodyPr/>
        <a:lstStyle/>
        <a:p>
          <a:endParaRPr lang="en-US"/>
        </a:p>
      </dgm:t>
    </dgm:pt>
    <dgm:pt modelId="{4BD710C9-2F9D-441E-B548-A9989C0147D7}" type="sibTrans" cxnId="{A034E4A3-31DE-4ED9-8DBD-0846EFDCA42D}">
      <dgm:prSet/>
      <dgm:spPr/>
      <dgm:t>
        <a:bodyPr/>
        <a:lstStyle/>
        <a:p>
          <a:endParaRPr lang="en-US"/>
        </a:p>
      </dgm:t>
    </dgm:pt>
    <dgm:pt modelId="{FE2A3430-07B7-4AF8-8050-E9E6630C707F}">
      <dgm:prSet phldrT="[Text]" phldr="0" custT="1"/>
      <dgm:spPr/>
      <dgm:t>
        <a:bodyPr vert="horz" wrap="square"/>
        <a:lstStyle/>
        <a:p>
          <a:pPr>
            <a:lnSpc>
              <a:spcPct val="100000"/>
            </a:lnSpc>
            <a:spcBef>
              <a:spcPct val="0"/>
            </a:spcBef>
            <a:spcAft>
              <a:spcPct val="15000"/>
            </a:spcAft>
          </a:pPr>
          <a:r>
            <a:rPr lang="vi-VN" altLang="en-US" sz="1600" dirty="0">
              <a:latin typeface="Arial" panose="020B0604020202020204" pitchFamily="34" charset="0"/>
              <a:cs typeface="Arial" panose="020B0604020202020204" pitchFamily="34" charset="0"/>
              <a:sym typeface="+mn-ea"/>
            </a:rPr>
            <a:t>Đánh giá GĐ bệnh </a:t>
          </a:r>
          <a:endParaRPr lang="en-US" altLang="en-US" sz="1600" dirty="0">
            <a:latin typeface="Arial" panose="020B0604020202020204" pitchFamily="34" charset="0"/>
            <a:cs typeface="Arial" panose="020B0604020202020204" pitchFamily="34" charset="0"/>
          </a:endParaRPr>
        </a:p>
      </dgm:t>
    </dgm:pt>
    <dgm:pt modelId="{FB51E315-BC56-4135-BA1D-66E640931F3A}" type="parTrans" cxnId="{C7277353-FF6A-4884-AD1B-9CD11E627A8B}">
      <dgm:prSet/>
      <dgm:spPr/>
      <dgm:t>
        <a:bodyPr/>
        <a:lstStyle/>
        <a:p>
          <a:endParaRPr lang="en-US"/>
        </a:p>
      </dgm:t>
    </dgm:pt>
    <dgm:pt modelId="{9ADD2677-777A-4E9D-AE48-B83F0BAD6874}" type="sibTrans" cxnId="{C7277353-FF6A-4884-AD1B-9CD11E627A8B}">
      <dgm:prSet/>
      <dgm:spPr/>
      <dgm:t>
        <a:bodyPr/>
        <a:lstStyle/>
        <a:p>
          <a:endParaRPr lang="en-US"/>
        </a:p>
      </dgm:t>
    </dgm:pt>
    <dgm:pt modelId="{CFD0E3BC-A595-4F97-BAB6-76CC8326F233}">
      <dgm:prSet phldr="0" custT="1"/>
      <dgm:spPr/>
      <dgm:t>
        <a:bodyPr vert="horz" wrap="square"/>
        <a:lstStyle/>
        <a:p>
          <a:pPr>
            <a:lnSpc>
              <a:spcPct val="100000"/>
            </a:lnSpc>
            <a:spcBef>
              <a:spcPct val="0"/>
            </a:spcBef>
            <a:spcAft>
              <a:spcPct val="15000"/>
            </a:spcAft>
          </a:pPr>
          <a:r>
            <a:rPr lang="en-US" altLang="en-US" sz="1600" dirty="0" err="1">
              <a:latin typeface="Arial" panose="020B0604020202020204" pitchFamily="34" charset="0"/>
              <a:cs typeface="Arial" panose="020B0604020202020204" pitchFamily="34" charset="0"/>
              <a:sym typeface="+mn-ea"/>
            </a:rPr>
            <a:t>Tổng</a:t>
          </a:r>
          <a:r>
            <a:rPr lang="en-US" altLang="en-US" sz="1600" dirty="0">
              <a:latin typeface="Arial" panose="020B0604020202020204" pitchFamily="34" charset="0"/>
              <a:cs typeface="Arial" panose="020B0604020202020204" pitchFamily="34" charset="0"/>
              <a:sym typeface="+mn-ea"/>
            </a:rPr>
            <a:t> </a:t>
          </a:r>
          <a:r>
            <a:rPr lang="en-US" altLang="en-US" sz="1600" dirty="0" err="1">
              <a:latin typeface="Arial" panose="020B0604020202020204" pitchFamily="34" charset="0"/>
              <a:cs typeface="Arial" panose="020B0604020202020204" pitchFamily="34" charset="0"/>
              <a:sym typeface="+mn-ea"/>
            </a:rPr>
            <a:t>trạng</a:t>
          </a:r>
          <a:r>
            <a:rPr lang="en-US" altLang="en-US" sz="1600" dirty="0">
              <a:latin typeface="Arial" panose="020B0604020202020204" pitchFamily="34" charset="0"/>
              <a:cs typeface="Arial" panose="020B0604020202020204" pitchFamily="34" charset="0"/>
              <a:sym typeface="+mn-ea"/>
            </a:rPr>
            <a:t>, tri </a:t>
          </a:r>
          <a:r>
            <a:rPr lang="en-US" altLang="en-US" sz="1600" dirty="0" err="1">
              <a:latin typeface="Arial" panose="020B0604020202020204" pitchFamily="34" charset="0"/>
              <a:cs typeface="Arial" panose="020B0604020202020204" pitchFamily="34" charset="0"/>
              <a:sym typeface="+mn-ea"/>
            </a:rPr>
            <a:t>giác</a:t>
          </a:r>
          <a:endParaRPr lang="en-US" altLang="en-US" sz="1600" dirty="0">
            <a:latin typeface="Arial" panose="020B0604020202020204" pitchFamily="34" charset="0"/>
            <a:cs typeface="Arial" panose="020B0604020202020204" pitchFamily="34" charset="0"/>
            <a:sym typeface="+mn-ea"/>
          </a:endParaRPr>
        </a:p>
      </dgm:t>
    </dgm:pt>
    <dgm:pt modelId="{8D8C974C-921F-49C9-99A5-FC24259810C6}" type="parTrans" cxnId="{1DE6674F-B0FA-4784-9395-FA25B6C7E3CF}">
      <dgm:prSet/>
      <dgm:spPr/>
      <dgm:t>
        <a:bodyPr/>
        <a:lstStyle/>
        <a:p>
          <a:endParaRPr lang="en-US"/>
        </a:p>
      </dgm:t>
    </dgm:pt>
    <dgm:pt modelId="{74AB140B-0212-44EB-8040-68CF38B9C6EA}" type="sibTrans" cxnId="{1DE6674F-B0FA-4784-9395-FA25B6C7E3CF}">
      <dgm:prSet/>
      <dgm:spPr/>
      <dgm:t>
        <a:bodyPr/>
        <a:lstStyle/>
        <a:p>
          <a:endParaRPr lang="en-US"/>
        </a:p>
      </dgm:t>
    </dgm:pt>
    <dgm:pt modelId="{6A13A2A6-DAD5-4545-915E-34E445788660}">
      <dgm:prSet phldr="0" custT="1"/>
      <dgm:spPr/>
      <dgm:t>
        <a:bodyPr vert="horz" wrap="square"/>
        <a:lstStyle/>
        <a:p>
          <a:pPr>
            <a:lnSpc>
              <a:spcPct val="100000"/>
            </a:lnSpc>
            <a:spcBef>
              <a:spcPct val="0"/>
            </a:spcBef>
            <a:spcAft>
              <a:spcPct val="15000"/>
            </a:spcAft>
          </a:pPr>
          <a:r>
            <a:rPr lang="vi-VN" altLang="en-US" sz="1600" dirty="0">
              <a:latin typeface="Arial" panose="020B0604020202020204" pitchFamily="34" charset="0"/>
              <a:cs typeface="Arial" panose="020B0604020202020204" pitchFamily="34" charset="0"/>
              <a:sym typeface="+mn-ea"/>
            </a:rPr>
            <a:t>DH sinh tồn</a:t>
          </a:r>
          <a:endParaRPr lang="en-US" altLang="en-US" sz="1600" dirty="0">
            <a:latin typeface="Arial" panose="020B0604020202020204" pitchFamily="34" charset="0"/>
            <a:cs typeface="Arial" panose="020B0604020202020204" pitchFamily="34" charset="0"/>
          </a:endParaRPr>
        </a:p>
      </dgm:t>
    </dgm:pt>
    <dgm:pt modelId="{476A877F-4AD6-479B-990E-C3B4AF02BAB8}" type="parTrans" cxnId="{7C4312A9-D99E-4316-A454-135FC54116AE}">
      <dgm:prSet/>
      <dgm:spPr/>
      <dgm:t>
        <a:bodyPr/>
        <a:lstStyle/>
        <a:p>
          <a:endParaRPr lang="en-US"/>
        </a:p>
      </dgm:t>
    </dgm:pt>
    <dgm:pt modelId="{974586F4-D00F-4F7E-BE99-0235B73EA4E6}" type="sibTrans" cxnId="{7C4312A9-D99E-4316-A454-135FC54116AE}">
      <dgm:prSet/>
      <dgm:spPr/>
      <dgm:t>
        <a:bodyPr/>
        <a:lstStyle/>
        <a:p>
          <a:endParaRPr lang="en-US"/>
        </a:p>
      </dgm:t>
    </dgm:pt>
    <dgm:pt modelId="{960EB115-96DD-42A4-B929-E64C4F085D95}">
      <dgm:prSet phldr="0" custT="1"/>
      <dgm:spPr/>
      <dgm:t>
        <a:bodyPr vert="horz" wrap="square"/>
        <a:lstStyle/>
        <a:p>
          <a:pPr>
            <a:lnSpc>
              <a:spcPct val="100000"/>
            </a:lnSpc>
            <a:spcBef>
              <a:spcPct val="0"/>
            </a:spcBef>
            <a:spcAft>
              <a:spcPct val="15000"/>
            </a:spcAft>
          </a:pPr>
          <a:r>
            <a:rPr lang="vi-VN" altLang="en-US" sz="1600" dirty="0">
              <a:latin typeface="Arial" panose="020B0604020202020204" pitchFamily="34" charset="0"/>
              <a:cs typeface="Arial" panose="020B0604020202020204" pitchFamily="34" charset="0"/>
              <a:sym typeface="+mn-ea"/>
            </a:rPr>
            <a:t>DH cảnh báo</a:t>
          </a:r>
          <a:endParaRPr lang="en-US" altLang="en-US" sz="1600" dirty="0">
            <a:latin typeface="Arial" panose="020B0604020202020204" pitchFamily="34" charset="0"/>
            <a:cs typeface="Arial" panose="020B0604020202020204" pitchFamily="34" charset="0"/>
          </a:endParaRPr>
        </a:p>
      </dgm:t>
    </dgm:pt>
    <dgm:pt modelId="{5511643B-D1B0-4025-AD33-47E46F0BE347}" type="parTrans" cxnId="{5B5DE7AF-8A52-4B61-9AAC-D5E72C90D8EC}">
      <dgm:prSet/>
      <dgm:spPr/>
      <dgm:t>
        <a:bodyPr/>
        <a:lstStyle/>
        <a:p>
          <a:endParaRPr lang="en-US"/>
        </a:p>
      </dgm:t>
    </dgm:pt>
    <dgm:pt modelId="{C722126D-3E7D-42F0-AAA2-2CC41F7D318B}" type="sibTrans" cxnId="{5B5DE7AF-8A52-4B61-9AAC-D5E72C90D8EC}">
      <dgm:prSet/>
      <dgm:spPr/>
      <dgm:t>
        <a:bodyPr/>
        <a:lstStyle/>
        <a:p>
          <a:endParaRPr lang="en-US"/>
        </a:p>
      </dgm:t>
    </dgm:pt>
    <dgm:pt modelId="{8BF7293A-CFAF-41F1-AF2D-3BF6EFA69AD5}">
      <dgm:prSet phldr="0" custT="1"/>
      <dgm:spPr/>
      <dgm:t>
        <a:bodyPr vert="horz" wrap="square"/>
        <a:lstStyle/>
        <a:p>
          <a:pPr>
            <a:lnSpc>
              <a:spcPct val="100000"/>
            </a:lnSpc>
            <a:spcBef>
              <a:spcPct val="0"/>
            </a:spcBef>
            <a:spcAft>
              <a:spcPct val="15000"/>
            </a:spcAft>
          </a:pPr>
          <a:r>
            <a:rPr lang="en-US" altLang="en-US" sz="1600" dirty="0">
              <a:latin typeface="Arial" panose="020B0604020202020204" pitchFamily="34" charset="0"/>
              <a:cs typeface="Arial" panose="020B0604020202020204" pitchFamily="34" charset="0"/>
              <a:sym typeface="+mn-ea"/>
            </a:rPr>
            <a:t>DH </a:t>
          </a:r>
          <a:r>
            <a:rPr lang="vi-VN" altLang="en-US" sz="1600" dirty="0">
              <a:latin typeface="Arial" panose="020B0604020202020204" pitchFamily="34" charset="0"/>
              <a:cs typeface="Arial" panose="020B0604020202020204" pitchFamily="34" charset="0"/>
              <a:sym typeface="+mn-ea"/>
            </a:rPr>
            <a:t>xuất huyết</a:t>
          </a:r>
        </a:p>
      </dgm:t>
    </dgm:pt>
    <dgm:pt modelId="{F4960395-F6EA-4F8F-A52D-7F25DC66D510}" type="parTrans" cxnId="{9B97AFDB-6B04-45C1-ABAA-0F60783CA018}">
      <dgm:prSet/>
      <dgm:spPr/>
      <dgm:t>
        <a:bodyPr/>
        <a:lstStyle/>
        <a:p>
          <a:endParaRPr lang="en-US"/>
        </a:p>
      </dgm:t>
    </dgm:pt>
    <dgm:pt modelId="{7BD6865F-5231-4F6D-94BF-869209A23FF2}" type="sibTrans" cxnId="{9B97AFDB-6B04-45C1-ABAA-0F60783CA018}">
      <dgm:prSet/>
      <dgm:spPr/>
      <dgm:t>
        <a:bodyPr/>
        <a:lstStyle/>
        <a:p>
          <a:endParaRPr lang="en-US"/>
        </a:p>
      </dgm:t>
    </dgm:pt>
    <dgm:pt modelId="{C17EA81B-EE8F-4BEA-9D93-831900C89C00}">
      <dgm:prSet phldrT="[Text]" phldr="0" custT="0"/>
      <dgm:spPr/>
      <dgm:t>
        <a:bodyPr vert="horz" wrap="square"/>
        <a:lstStyle/>
        <a:p>
          <a:pPr>
            <a:lnSpc>
              <a:spcPct val="100000"/>
            </a:lnSpc>
            <a:spcBef>
              <a:spcPct val="0"/>
            </a:spcBef>
            <a:spcAft>
              <a:spcPct val="35000"/>
            </a:spcAft>
          </a:pPr>
          <a:r>
            <a:rPr lang="vi-VN" altLang="en-US"/>
            <a:t>xét nghiệm</a:t>
          </a:r>
        </a:p>
      </dgm:t>
    </dgm:pt>
    <dgm:pt modelId="{D73C192A-A373-4ACC-BFC9-76609E41CF4E}" type="parTrans" cxnId="{F8F846ED-F7D1-4A82-8AEC-D944D4F36A34}">
      <dgm:prSet/>
      <dgm:spPr/>
      <dgm:t>
        <a:bodyPr/>
        <a:lstStyle/>
        <a:p>
          <a:endParaRPr lang="en-US"/>
        </a:p>
      </dgm:t>
    </dgm:pt>
    <dgm:pt modelId="{40C2F390-CB3F-4BF4-827D-B8018A5F3BB7}" type="sibTrans" cxnId="{F8F846ED-F7D1-4A82-8AEC-D944D4F36A34}">
      <dgm:prSet/>
      <dgm:spPr/>
      <dgm:t>
        <a:bodyPr/>
        <a:lstStyle/>
        <a:p>
          <a:endParaRPr lang="en-US"/>
        </a:p>
      </dgm:t>
    </dgm:pt>
    <dgm:pt modelId="{2E055442-BDF6-42BD-8A8A-460CDF6F5C5E}">
      <dgm:prSet phldrT="[Text]" phldr="0" custT="1"/>
      <dgm:spPr/>
      <dgm:t>
        <a:bodyPr vert="horz" wrap="square"/>
        <a:lstStyle/>
        <a:p>
          <a:pPr>
            <a:lnSpc>
              <a:spcPct val="100000"/>
            </a:lnSpc>
            <a:spcBef>
              <a:spcPct val="0"/>
            </a:spcBef>
            <a:spcAft>
              <a:spcPct val="15000"/>
            </a:spcAft>
          </a:pPr>
          <a:r>
            <a:rPr lang="vi-VN" altLang="en-US" sz="1600" dirty="0">
              <a:latin typeface="Arial" panose="020B0604020202020204" pitchFamily="34" charset="0"/>
              <a:cs typeface="Arial" panose="020B0604020202020204" pitchFamily="34" charset="0"/>
              <a:sym typeface="+mn-ea"/>
            </a:rPr>
            <a:t>CTM (Hct, TC) mỗi ngày</a:t>
          </a:r>
          <a:endParaRPr lang="vi-VN" altLang="en-US" sz="1600" dirty="0">
            <a:latin typeface="Arial" panose="020B0604020202020204" pitchFamily="34" charset="0"/>
            <a:cs typeface="Arial" panose="020B0604020202020204" pitchFamily="34" charset="0"/>
          </a:endParaRPr>
        </a:p>
      </dgm:t>
    </dgm:pt>
    <dgm:pt modelId="{291EBA52-15FB-4985-9632-D5F9BE62ACD1}" type="parTrans" cxnId="{1228DD3B-19AE-4B46-8A58-FA4351CBD59C}">
      <dgm:prSet/>
      <dgm:spPr/>
      <dgm:t>
        <a:bodyPr/>
        <a:lstStyle/>
        <a:p>
          <a:endParaRPr lang="en-US"/>
        </a:p>
      </dgm:t>
    </dgm:pt>
    <dgm:pt modelId="{87346316-64F3-4945-9984-33BC77341C9F}" type="sibTrans" cxnId="{1228DD3B-19AE-4B46-8A58-FA4351CBD59C}">
      <dgm:prSet/>
      <dgm:spPr/>
      <dgm:t>
        <a:bodyPr/>
        <a:lstStyle/>
        <a:p>
          <a:endParaRPr lang="en-US"/>
        </a:p>
      </dgm:t>
    </dgm:pt>
    <dgm:pt modelId="{B3682DF8-B13F-4D23-A951-51F756A0BD39}">
      <dgm:prSet phldr="0" custT="1"/>
      <dgm:spPr/>
      <dgm:t>
        <a:bodyPr vert="horz" wrap="square"/>
        <a:lstStyle/>
        <a:p>
          <a:pPr>
            <a:lnSpc>
              <a:spcPct val="100000"/>
            </a:lnSpc>
            <a:spcBef>
              <a:spcPct val="0"/>
            </a:spcBef>
            <a:spcAft>
              <a:spcPct val="15000"/>
            </a:spcAft>
          </a:pPr>
          <a:r>
            <a:rPr lang="vi-VN" altLang="en-US" sz="1600" dirty="0">
              <a:latin typeface="Arial" panose="020B0604020202020204" pitchFamily="34" charset="0"/>
              <a:cs typeface="Arial" panose="020B0604020202020204" pitchFamily="34" charset="0"/>
              <a:sym typeface="+mn-ea"/>
            </a:rPr>
            <a:t> AST, ALT vào N4,5, tùy diễn tiến</a:t>
          </a:r>
        </a:p>
      </dgm:t>
    </dgm:pt>
    <dgm:pt modelId="{7D99BC6E-9252-465B-AE82-CA13DDF59E57}" type="parTrans" cxnId="{EBF06FAE-519A-4A4B-8951-D533D7EE10D2}">
      <dgm:prSet/>
      <dgm:spPr/>
      <dgm:t>
        <a:bodyPr/>
        <a:lstStyle/>
        <a:p>
          <a:endParaRPr lang="en-US"/>
        </a:p>
      </dgm:t>
    </dgm:pt>
    <dgm:pt modelId="{55093F98-8BF1-42AA-9BD8-40C58D2B2188}" type="sibTrans" cxnId="{EBF06FAE-519A-4A4B-8951-D533D7EE10D2}">
      <dgm:prSet/>
      <dgm:spPr/>
      <dgm:t>
        <a:bodyPr/>
        <a:lstStyle/>
        <a:p>
          <a:endParaRPr lang="en-US"/>
        </a:p>
      </dgm:t>
    </dgm:pt>
    <dgm:pt modelId="{89CF50F2-3EE8-4308-BA46-57745656A4AA}">
      <dgm:prSet phldrT="[Text]" phldr="0" custT="0"/>
      <dgm:spPr/>
      <dgm:t>
        <a:bodyPr vert="horz" wrap="square"/>
        <a:lstStyle/>
        <a:p>
          <a:pPr>
            <a:lnSpc>
              <a:spcPct val="100000"/>
            </a:lnSpc>
            <a:spcBef>
              <a:spcPct val="0"/>
            </a:spcBef>
            <a:spcAft>
              <a:spcPct val="35000"/>
            </a:spcAft>
          </a:pPr>
          <a:r>
            <a:rPr lang="vi-VN" altLang="en-US"/>
            <a:t>hướng xử trí</a:t>
          </a:r>
        </a:p>
      </dgm:t>
    </dgm:pt>
    <dgm:pt modelId="{D242A0FB-DF73-49CA-BA3C-BD459F366127}" type="parTrans" cxnId="{DF081B4C-1463-4BAE-B6BF-D650F2F76205}">
      <dgm:prSet/>
      <dgm:spPr/>
      <dgm:t>
        <a:bodyPr/>
        <a:lstStyle/>
        <a:p>
          <a:endParaRPr lang="en-US"/>
        </a:p>
      </dgm:t>
    </dgm:pt>
    <dgm:pt modelId="{9604C662-124F-4916-B7BB-4DF131431D56}" type="sibTrans" cxnId="{DF081B4C-1463-4BAE-B6BF-D650F2F76205}">
      <dgm:prSet/>
      <dgm:spPr/>
      <dgm:t>
        <a:bodyPr/>
        <a:lstStyle/>
        <a:p>
          <a:endParaRPr lang="en-US"/>
        </a:p>
      </dgm:t>
    </dgm:pt>
    <dgm:pt modelId="{A4CBB6B8-84E6-41DA-A253-F380CBF4C16F}">
      <dgm:prSet phldrT="[Text]" phldr="0" custT="1"/>
      <dgm:spPr/>
      <dgm:t>
        <a:bodyPr vert="horz" wrap="square"/>
        <a:lstStyle/>
        <a:p>
          <a:pPr>
            <a:lnSpc>
              <a:spcPct val="100000"/>
            </a:lnSpc>
            <a:spcBef>
              <a:spcPct val="0"/>
            </a:spcBef>
            <a:spcAft>
              <a:spcPct val="15000"/>
            </a:spcAft>
          </a:pPr>
          <a:r>
            <a:rPr lang="vi-VN" altLang="en-US" sz="1600">
              <a:latin typeface="Arial" panose="020B0604020202020204" pitchFamily="34" charset="0"/>
              <a:cs typeface="Arial" panose="020B0604020202020204" pitchFamily="34" charset="0"/>
            </a:rPr>
            <a:t>Tiếp tục điều trị ngoại trú</a:t>
          </a:r>
          <a:endParaRPr lang="en-US" sz="1600">
            <a:latin typeface="Arial" panose="020B0604020202020204" pitchFamily="34" charset="0"/>
            <a:cs typeface="Arial" panose="020B0604020202020204" pitchFamily="34" charset="0"/>
          </a:endParaRPr>
        </a:p>
      </dgm:t>
    </dgm:pt>
    <dgm:pt modelId="{6BF9AA0B-A851-4ABD-9BE8-1336C9738AB8}" type="parTrans" cxnId="{8CC11F97-38B4-46E8-92B1-36259D17531F}">
      <dgm:prSet/>
      <dgm:spPr/>
      <dgm:t>
        <a:bodyPr/>
        <a:lstStyle/>
        <a:p>
          <a:endParaRPr lang="en-US"/>
        </a:p>
      </dgm:t>
    </dgm:pt>
    <dgm:pt modelId="{B71ACFC2-160E-4438-99B2-0295109B5775}" type="sibTrans" cxnId="{8CC11F97-38B4-46E8-92B1-36259D17531F}">
      <dgm:prSet/>
      <dgm:spPr/>
      <dgm:t>
        <a:bodyPr/>
        <a:lstStyle/>
        <a:p>
          <a:endParaRPr lang="en-US"/>
        </a:p>
      </dgm:t>
    </dgm:pt>
    <dgm:pt modelId="{B41524FE-6617-4479-9458-8239DAEE2BF6}">
      <dgm:prSet phldr="0" custT="1"/>
      <dgm:spPr/>
      <dgm:t>
        <a:bodyPr vert="horz" wrap="square"/>
        <a:lstStyle/>
        <a:p>
          <a:pPr>
            <a:lnSpc>
              <a:spcPct val="100000"/>
            </a:lnSpc>
            <a:spcBef>
              <a:spcPct val="0"/>
            </a:spcBef>
            <a:spcAft>
              <a:spcPct val="15000"/>
            </a:spcAft>
          </a:pPr>
          <a:r>
            <a:rPr lang="vi-VN" altLang="en-US" sz="1600">
              <a:latin typeface="Arial" panose="020B0604020202020204" pitchFamily="34" charset="0"/>
              <a:cs typeface="Arial" panose="020B0604020202020204" pitchFamily="34" charset="0"/>
            </a:rPr>
            <a:t>Nhập viện khi có chỉ định</a:t>
          </a:r>
        </a:p>
      </dgm:t>
    </dgm:pt>
    <dgm:pt modelId="{4D5E1184-3D6E-4D82-9708-83D97CE50ECC}" type="parTrans" cxnId="{777EF6E4-B3B3-41D7-8446-2559AAA629A1}">
      <dgm:prSet/>
      <dgm:spPr/>
      <dgm:t>
        <a:bodyPr/>
        <a:lstStyle/>
        <a:p>
          <a:endParaRPr lang="en-US"/>
        </a:p>
      </dgm:t>
    </dgm:pt>
    <dgm:pt modelId="{81EC1CA7-D357-482C-B321-1C686225235B}" type="sibTrans" cxnId="{777EF6E4-B3B3-41D7-8446-2559AAA629A1}">
      <dgm:prSet/>
      <dgm:spPr/>
      <dgm:t>
        <a:bodyPr/>
        <a:lstStyle/>
        <a:p>
          <a:endParaRPr lang="en-US"/>
        </a:p>
      </dgm:t>
    </dgm:pt>
    <dgm:pt modelId="{7894115B-AABB-46F2-A52E-C27597016790}" type="pres">
      <dgm:prSet presAssocID="{B3B61304-4A0F-4E11-8080-599F9186F6A5}" presName="Name0" presStyleCnt="0">
        <dgm:presLayoutVars>
          <dgm:dir/>
          <dgm:animLvl val="lvl"/>
          <dgm:resizeHandles val="exact"/>
        </dgm:presLayoutVars>
      </dgm:prSet>
      <dgm:spPr/>
    </dgm:pt>
    <dgm:pt modelId="{56D916F2-6768-419D-835D-0E92CC7C803C}" type="pres">
      <dgm:prSet presAssocID="{B3B61304-4A0F-4E11-8080-599F9186F6A5}" presName="tSp" presStyleCnt="0"/>
      <dgm:spPr/>
    </dgm:pt>
    <dgm:pt modelId="{ECD0F423-0D40-44D8-AF71-D97C3F9DF26B}" type="pres">
      <dgm:prSet presAssocID="{B3B61304-4A0F-4E11-8080-599F9186F6A5}" presName="bSp" presStyleCnt="0"/>
      <dgm:spPr/>
    </dgm:pt>
    <dgm:pt modelId="{77157E72-C09D-4CF2-AEC0-0324FBF39226}" type="pres">
      <dgm:prSet presAssocID="{B3B61304-4A0F-4E11-8080-599F9186F6A5}" presName="process" presStyleCnt="0"/>
      <dgm:spPr/>
    </dgm:pt>
    <dgm:pt modelId="{29C62E5B-77E6-4FD6-95C8-E16514EA592F}" type="pres">
      <dgm:prSet presAssocID="{06475F0D-9D1A-4BF5-AEE3-CD3F880BC44A}" presName="composite1" presStyleCnt="0"/>
      <dgm:spPr/>
    </dgm:pt>
    <dgm:pt modelId="{24BEEBBD-4900-44F6-A6F9-3F722A9F3012}" type="pres">
      <dgm:prSet presAssocID="{06475F0D-9D1A-4BF5-AEE3-CD3F880BC44A}" presName="dummyNode1" presStyleLbl="node1" presStyleIdx="0" presStyleCnt="3"/>
      <dgm:spPr/>
    </dgm:pt>
    <dgm:pt modelId="{EA4C33C9-9B7B-4236-9D97-1954A4D46745}" type="pres">
      <dgm:prSet presAssocID="{06475F0D-9D1A-4BF5-AEE3-CD3F880BC44A}" presName="childNode1" presStyleLbl="bgAcc1" presStyleIdx="0" presStyleCnt="3">
        <dgm:presLayoutVars>
          <dgm:bulletEnabled val="1"/>
        </dgm:presLayoutVars>
      </dgm:prSet>
      <dgm:spPr/>
    </dgm:pt>
    <dgm:pt modelId="{1E8A37B1-D464-40AA-8171-F21D027B523A}" type="pres">
      <dgm:prSet presAssocID="{06475F0D-9D1A-4BF5-AEE3-CD3F880BC44A}" presName="childNode1tx" presStyleLbl="bgAcc1" presStyleIdx="0" presStyleCnt="3">
        <dgm:presLayoutVars>
          <dgm:bulletEnabled val="1"/>
        </dgm:presLayoutVars>
      </dgm:prSet>
      <dgm:spPr/>
    </dgm:pt>
    <dgm:pt modelId="{50F89035-D090-4CAD-827E-5FE864D0CC7D}" type="pres">
      <dgm:prSet presAssocID="{06475F0D-9D1A-4BF5-AEE3-CD3F880BC44A}" presName="parentNode1" presStyleLbl="node1" presStyleIdx="0" presStyleCnt="3">
        <dgm:presLayoutVars>
          <dgm:chMax val="1"/>
          <dgm:bulletEnabled val="1"/>
        </dgm:presLayoutVars>
      </dgm:prSet>
      <dgm:spPr/>
    </dgm:pt>
    <dgm:pt modelId="{920CA769-40FC-4401-A1E0-FD4D856E9B21}" type="pres">
      <dgm:prSet presAssocID="{06475F0D-9D1A-4BF5-AEE3-CD3F880BC44A}" presName="connSite1" presStyleCnt="0"/>
      <dgm:spPr/>
    </dgm:pt>
    <dgm:pt modelId="{B871E909-CC84-4270-8398-F5F049AEA932}" type="pres">
      <dgm:prSet presAssocID="{4BD710C9-2F9D-441E-B548-A9989C0147D7}" presName="Name9" presStyleLbl="sibTrans2D1" presStyleIdx="0" presStyleCnt="2"/>
      <dgm:spPr/>
    </dgm:pt>
    <dgm:pt modelId="{5381038C-A52C-40F2-AE25-892F98A4F272}" type="pres">
      <dgm:prSet presAssocID="{C17EA81B-EE8F-4BEA-9D93-831900C89C00}" presName="composite2" presStyleCnt="0"/>
      <dgm:spPr/>
    </dgm:pt>
    <dgm:pt modelId="{8C60EF28-DEE2-471E-9110-F1DE84254762}" type="pres">
      <dgm:prSet presAssocID="{C17EA81B-EE8F-4BEA-9D93-831900C89C00}" presName="dummyNode2" presStyleLbl="node1" presStyleIdx="0" presStyleCnt="3"/>
      <dgm:spPr/>
    </dgm:pt>
    <dgm:pt modelId="{8C4A7715-D8F8-4D2B-94CE-98F25CB35172}" type="pres">
      <dgm:prSet presAssocID="{C17EA81B-EE8F-4BEA-9D93-831900C89C00}" presName="childNode2" presStyleLbl="bgAcc1" presStyleIdx="1" presStyleCnt="3">
        <dgm:presLayoutVars>
          <dgm:bulletEnabled val="1"/>
        </dgm:presLayoutVars>
      </dgm:prSet>
      <dgm:spPr/>
    </dgm:pt>
    <dgm:pt modelId="{E6E63E6B-9802-4903-9CE3-5D4A716AEA02}" type="pres">
      <dgm:prSet presAssocID="{C17EA81B-EE8F-4BEA-9D93-831900C89C00}" presName="childNode2tx" presStyleLbl="bgAcc1" presStyleIdx="1" presStyleCnt="3">
        <dgm:presLayoutVars>
          <dgm:bulletEnabled val="1"/>
        </dgm:presLayoutVars>
      </dgm:prSet>
      <dgm:spPr/>
    </dgm:pt>
    <dgm:pt modelId="{D48BF050-6660-4D4F-AF7C-757C782402D6}" type="pres">
      <dgm:prSet presAssocID="{C17EA81B-EE8F-4BEA-9D93-831900C89C00}" presName="parentNode2" presStyleLbl="node1" presStyleIdx="1" presStyleCnt="3">
        <dgm:presLayoutVars>
          <dgm:chMax val="0"/>
          <dgm:bulletEnabled val="1"/>
        </dgm:presLayoutVars>
      </dgm:prSet>
      <dgm:spPr/>
    </dgm:pt>
    <dgm:pt modelId="{0D59B193-1E3C-4187-9E9F-A2912DCADAC6}" type="pres">
      <dgm:prSet presAssocID="{C17EA81B-EE8F-4BEA-9D93-831900C89C00}" presName="connSite2" presStyleCnt="0"/>
      <dgm:spPr/>
    </dgm:pt>
    <dgm:pt modelId="{FB15DAFD-B404-4CB3-9791-947A7CB3C00D}" type="pres">
      <dgm:prSet presAssocID="{40C2F390-CB3F-4BF4-827D-B8018A5F3BB7}" presName="Name18" presStyleLbl="sibTrans2D1" presStyleIdx="1" presStyleCnt="2"/>
      <dgm:spPr/>
    </dgm:pt>
    <dgm:pt modelId="{754F4C32-447F-4E14-8ED3-35A922A043A5}" type="pres">
      <dgm:prSet presAssocID="{89CF50F2-3EE8-4308-BA46-57745656A4AA}" presName="composite1" presStyleCnt="0"/>
      <dgm:spPr/>
    </dgm:pt>
    <dgm:pt modelId="{020AEDA5-DA09-4A53-AF58-AED2EF90E935}" type="pres">
      <dgm:prSet presAssocID="{89CF50F2-3EE8-4308-BA46-57745656A4AA}" presName="dummyNode1" presStyleLbl="node1" presStyleIdx="1" presStyleCnt="3"/>
      <dgm:spPr/>
    </dgm:pt>
    <dgm:pt modelId="{0428F0A0-98D5-457A-BE43-28F46915FA56}" type="pres">
      <dgm:prSet presAssocID="{89CF50F2-3EE8-4308-BA46-57745656A4AA}" presName="childNode1" presStyleLbl="bgAcc1" presStyleIdx="2" presStyleCnt="3">
        <dgm:presLayoutVars>
          <dgm:bulletEnabled val="1"/>
        </dgm:presLayoutVars>
      </dgm:prSet>
      <dgm:spPr/>
    </dgm:pt>
    <dgm:pt modelId="{F4682735-7E21-4BD6-A94E-5C31E3B718FD}" type="pres">
      <dgm:prSet presAssocID="{89CF50F2-3EE8-4308-BA46-57745656A4AA}" presName="childNode1tx" presStyleLbl="bgAcc1" presStyleIdx="2" presStyleCnt="3">
        <dgm:presLayoutVars>
          <dgm:bulletEnabled val="1"/>
        </dgm:presLayoutVars>
      </dgm:prSet>
      <dgm:spPr/>
    </dgm:pt>
    <dgm:pt modelId="{E8647766-AE1D-45F8-B3AB-5EEE3BDE8498}" type="pres">
      <dgm:prSet presAssocID="{89CF50F2-3EE8-4308-BA46-57745656A4AA}" presName="parentNode1" presStyleLbl="node1" presStyleIdx="2" presStyleCnt="3">
        <dgm:presLayoutVars>
          <dgm:chMax val="1"/>
          <dgm:bulletEnabled val="1"/>
        </dgm:presLayoutVars>
      </dgm:prSet>
      <dgm:spPr/>
    </dgm:pt>
    <dgm:pt modelId="{96D6127B-1D73-45CB-82BD-67878CD7892E}" type="pres">
      <dgm:prSet presAssocID="{89CF50F2-3EE8-4308-BA46-57745656A4AA}" presName="connSite1" presStyleCnt="0"/>
      <dgm:spPr/>
    </dgm:pt>
  </dgm:ptLst>
  <dgm:cxnLst>
    <dgm:cxn modelId="{9D9CE402-7759-4605-BAC8-FBF4578332C8}" type="presOf" srcId="{B3682DF8-B13F-4D23-A951-51F756A0BD39}" destId="{E6E63E6B-9802-4903-9CE3-5D4A716AEA02}" srcOrd="1" destOrd="1" presId="urn:microsoft.com/office/officeart/2005/8/layout/hProcess4#1"/>
    <dgm:cxn modelId="{F8B85C14-4D0E-4E2E-8688-90D9874DC48E}" type="presOf" srcId="{CFD0E3BC-A595-4F97-BAB6-76CC8326F233}" destId="{1E8A37B1-D464-40AA-8171-F21D027B523A}" srcOrd="1" destOrd="1" presId="urn:microsoft.com/office/officeart/2005/8/layout/hProcess4#1"/>
    <dgm:cxn modelId="{CEF00C1C-8779-4933-A5AA-93C20A86F3A0}" type="presOf" srcId="{CFD0E3BC-A595-4F97-BAB6-76CC8326F233}" destId="{EA4C33C9-9B7B-4236-9D97-1954A4D46745}" srcOrd="0" destOrd="1" presId="urn:microsoft.com/office/officeart/2005/8/layout/hProcess4#1"/>
    <dgm:cxn modelId="{F9DC441D-B749-4317-8BA2-28269982B112}" type="presOf" srcId="{2E055442-BDF6-42BD-8A8A-460CDF6F5C5E}" destId="{E6E63E6B-9802-4903-9CE3-5D4A716AEA02}" srcOrd="1" destOrd="0" presId="urn:microsoft.com/office/officeart/2005/8/layout/hProcess4#1"/>
    <dgm:cxn modelId="{5750732D-C5D0-4EA2-B5EA-58602F2D05DD}" type="presOf" srcId="{A4CBB6B8-84E6-41DA-A253-F380CBF4C16F}" destId="{F4682735-7E21-4BD6-A94E-5C31E3B718FD}" srcOrd="1" destOrd="0" presId="urn:microsoft.com/office/officeart/2005/8/layout/hProcess4#1"/>
    <dgm:cxn modelId="{1228DD3B-19AE-4B46-8A58-FA4351CBD59C}" srcId="{C17EA81B-EE8F-4BEA-9D93-831900C89C00}" destId="{2E055442-BDF6-42BD-8A8A-460CDF6F5C5E}" srcOrd="0" destOrd="0" parTransId="{291EBA52-15FB-4985-9632-D5F9BE62ACD1}" sibTransId="{87346316-64F3-4945-9984-33BC77341C9F}"/>
    <dgm:cxn modelId="{B5B1F33E-F581-4DF4-891E-20E8A89C8F3A}" type="presOf" srcId="{B3682DF8-B13F-4D23-A951-51F756A0BD39}" destId="{8C4A7715-D8F8-4D2B-94CE-98F25CB35172}" srcOrd="0" destOrd="1" presId="urn:microsoft.com/office/officeart/2005/8/layout/hProcess4#1"/>
    <dgm:cxn modelId="{DF081B4C-1463-4BAE-B6BF-D650F2F76205}" srcId="{B3B61304-4A0F-4E11-8080-599F9186F6A5}" destId="{89CF50F2-3EE8-4308-BA46-57745656A4AA}" srcOrd="2" destOrd="0" parTransId="{D242A0FB-DF73-49CA-BA3C-BD459F366127}" sibTransId="{9604C662-124F-4916-B7BB-4DF131431D56}"/>
    <dgm:cxn modelId="{1DE6674F-B0FA-4784-9395-FA25B6C7E3CF}" srcId="{06475F0D-9D1A-4BF5-AEE3-CD3F880BC44A}" destId="{CFD0E3BC-A595-4F97-BAB6-76CC8326F233}" srcOrd="1" destOrd="0" parTransId="{8D8C974C-921F-49C9-99A5-FC24259810C6}" sibTransId="{74AB140B-0212-44EB-8040-68CF38B9C6EA}"/>
    <dgm:cxn modelId="{C7277353-FF6A-4884-AD1B-9CD11E627A8B}" srcId="{06475F0D-9D1A-4BF5-AEE3-CD3F880BC44A}" destId="{FE2A3430-07B7-4AF8-8050-E9E6630C707F}" srcOrd="0" destOrd="0" parTransId="{FB51E315-BC56-4135-BA1D-66E640931F3A}" sibTransId="{9ADD2677-777A-4E9D-AE48-B83F0BAD6874}"/>
    <dgm:cxn modelId="{D9EDCD5B-1A99-470F-9AAB-9380A5933F9B}" type="presOf" srcId="{C17EA81B-EE8F-4BEA-9D93-831900C89C00}" destId="{D48BF050-6660-4D4F-AF7C-757C782402D6}" srcOrd="0" destOrd="0" presId="urn:microsoft.com/office/officeart/2005/8/layout/hProcess4#1"/>
    <dgm:cxn modelId="{B4DC8C5C-372B-40A0-9B22-AC4E9B81FD23}" type="presOf" srcId="{B41524FE-6617-4479-9458-8239DAEE2BF6}" destId="{F4682735-7E21-4BD6-A94E-5C31E3B718FD}" srcOrd="1" destOrd="1" presId="urn:microsoft.com/office/officeart/2005/8/layout/hProcess4#1"/>
    <dgm:cxn modelId="{C8197D5E-209E-4F0E-BA71-2CAB943DF2C5}" type="presOf" srcId="{6A13A2A6-DAD5-4545-915E-34E445788660}" destId="{EA4C33C9-9B7B-4236-9D97-1954A4D46745}" srcOrd="0" destOrd="2" presId="urn:microsoft.com/office/officeart/2005/8/layout/hProcess4#1"/>
    <dgm:cxn modelId="{D92F9170-1753-4EF2-8B26-B99F9F15D9A6}" type="presOf" srcId="{4BD710C9-2F9D-441E-B548-A9989C0147D7}" destId="{B871E909-CC84-4270-8398-F5F049AEA932}" srcOrd="0" destOrd="0" presId="urn:microsoft.com/office/officeart/2005/8/layout/hProcess4#1"/>
    <dgm:cxn modelId="{9B79B17A-CADA-4039-98B9-2D63EF30E010}" type="presOf" srcId="{960EB115-96DD-42A4-B929-E64C4F085D95}" destId="{1E8A37B1-D464-40AA-8171-F21D027B523A}" srcOrd="1" destOrd="3" presId="urn:microsoft.com/office/officeart/2005/8/layout/hProcess4#1"/>
    <dgm:cxn modelId="{526DE97E-0EDD-4952-A043-3E058BFC1A8D}" type="presOf" srcId="{960EB115-96DD-42A4-B929-E64C4F085D95}" destId="{EA4C33C9-9B7B-4236-9D97-1954A4D46745}" srcOrd="0" destOrd="3" presId="urn:microsoft.com/office/officeart/2005/8/layout/hProcess4#1"/>
    <dgm:cxn modelId="{0BAD037F-E4EF-4E9F-B2D3-B3C3E6D015B6}" type="presOf" srcId="{89CF50F2-3EE8-4308-BA46-57745656A4AA}" destId="{E8647766-AE1D-45F8-B3AB-5EEE3BDE8498}" srcOrd="0" destOrd="0" presId="urn:microsoft.com/office/officeart/2005/8/layout/hProcess4#1"/>
    <dgm:cxn modelId="{4D00FC80-1B91-4876-B6F3-C2B9329C3360}" type="presOf" srcId="{6A13A2A6-DAD5-4545-915E-34E445788660}" destId="{1E8A37B1-D464-40AA-8171-F21D027B523A}" srcOrd="1" destOrd="2" presId="urn:microsoft.com/office/officeart/2005/8/layout/hProcess4#1"/>
    <dgm:cxn modelId="{651E0E85-2EE0-470B-B7C5-3833C87DC3F5}" type="presOf" srcId="{A4CBB6B8-84E6-41DA-A253-F380CBF4C16F}" destId="{0428F0A0-98D5-457A-BE43-28F46915FA56}" srcOrd="0" destOrd="0" presId="urn:microsoft.com/office/officeart/2005/8/layout/hProcess4#1"/>
    <dgm:cxn modelId="{0F70B087-8CAF-4AD9-94F0-BB3072FBEEC7}" type="presOf" srcId="{8BF7293A-CFAF-41F1-AF2D-3BF6EFA69AD5}" destId="{EA4C33C9-9B7B-4236-9D97-1954A4D46745}" srcOrd="0" destOrd="4" presId="urn:microsoft.com/office/officeart/2005/8/layout/hProcess4#1"/>
    <dgm:cxn modelId="{8CC11F97-38B4-46E8-92B1-36259D17531F}" srcId="{89CF50F2-3EE8-4308-BA46-57745656A4AA}" destId="{A4CBB6B8-84E6-41DA-A253-F380CBF4C16F}" srcOrd="0" destOrd="0" parTransId="{6BF9AA0B-A851-4ABD-9BE8-1336C9738AB8}" sibTransId="{B71ACFC2-160E-4438-99B2-0295109B5775}"/>
    <dgm:cxn modelId="{49B450A1-C2AD-4C95-9F31-BEED73079F0D}" type="presOf" srcId="{06475F0D-9D1A-4BF5-AEE3-CD3F880BC44A}" destId="{50F89035-D090-4CAD-827E-5FE864D0CC7D}" srcOrd="0" destOrd="0" presId="urn:microsoft.com/office/officeart/2005/8/layout/hProcess4#1"/>
    <dgm:cxn modelId="{A034E4A3-31DE-4ED9-8DBD-0846EFDCA42D}" srcId="{B3B61304-4A0F-4E11-8080-599F9186F6A5}" destId="{06475F0D-9D1A-4BF5-AEE3-CD3F880BC44A}" srcOrd="0" destOrd="0" parTransId="{E99562FF-418F-46D1-8F86-E0992ED7BA8E}" sibTransId="{4BD710C9-2F9D-441E-B548-A9989C0147D7}"/>
    <dgm:cxn modelId="{A07C44A4-3312-49F8-82F4-B7E5FA4C1861}" type="presOf" srcId="{FE2A3430-07B7-4AF8-8050-E9E6630C707F}" destId="{EA4C33C9-9B7B-4236-9D97-1954A4D46745}" srcOrd="0" destOrd="0" presId="urn:microsoft.com/office/officeart/2005/8/layout/hProcess4#1"/>
    <dgm:cxn modelId="{4AF238A7-D3B3-496A-9052-2B5088D68707}" type="presOf" srcId="{2E055442-BDF6-42BD-8A8A-460CDF6F5C5E}" destId="{8C4A7715-D8F8-4D2B-94CE-98F25CB35172}" srcOrd="0" destOrd="0" presId="urn:microsoft.com/office/officeart/2005/8/layout/hProcess4#1"/>
    <dgm:cxn modelId="{324051A7-4335-4341-96AB-304B01D30F4F}" type="presOf" srcId="{8BF7293A-CFAF-41F1-AF2D-3BF6EFA69AD5}" destId="{1E8A37B1-D464-40AA-8171-F21D027B523A}" srcOrd="1" destOrd="4" presId="urn:microsoft.com/office/officeart/2005/8/layout/hProcess4#1"/>
    <dgm:cxn modelId="{571E54A8-CE6B-44A9-ADC3-A40CD59E5DE0}" type="presOf" srcId="{FE2A3430-07B7-4AF8-8050-E9E6630C707F}" destId="{1E8A37B1-D464-40AA-8171-F21D027B523A}" srcOrd="1" destOrd="0" presId="urn:microsoft.com/office/officeart/2005/8/layout/hProcess4#1"/>
    <dgm:cxn modelId="{7C4312A9-D99E-4316-A454-135FC54116AE}" srcId="{06475F0D-9D1A-4BF5-AEE3-CD3F880BC44A}" destId="{6A13A2A6-DAD5-4545-915E-34E445788660}" srcOrd="2" destOrd="0" parTransId="{476A877F-4AD6-479B-990E-C3B4AF02BAB8}" sibTransId="{974586F4-D00F-4F7E-BE99-0235B73EA4E6}"/>
    <dgm:cxn modelId="{EBF06FAE-519A-4A4B-8951-D533D7EE10D2}" srcId="{C17EA81B-EE8F-4BEA-9D93-831900C89C00}" destId="{B3682DF8-B13F-4D23-A951-51F756A0BD39}" srcOrd="1" destOrd="0" parTransId="{7D99BC6E-9252-465B-AE82-CA13DDF59E57}" sibTransId="{55093F98-8BF1-42AA-9BD8-40C58D2B2188}"/>
    <dgm:cxn modelId="{5B5DE7AF-8A52-4B61-9AAC-D5E72C90D8EC}" srcId="{06475F0D-9D1A-4BF5-AEE3-CD3F880BC44A}" destId="{960EB115-96DD-42A4-B929-E64C4F085D95}" srcOrd="3" destOrd="0" parTransId="{5511643B-D1B0-4025-AD33-47E46F0BE347}" sibTransId="{C722126D-3E7D-42F0-AAA2-2CC41F7D318B}"/>
    <dgm:cxn modelId="{309744C0-836F-473B-BF77-88336814317D}" type="presOf" srcId="{40C2F390-CB3F-4BF4-827D-B8018A5F3BB7}" destId="{FB15DAFD-B404-4CB3-9791-947A7CB3C00D}" srcOrd="0" destOrd="0" presId="urn:microsoft.com/office/officeart/2005/8/layout/hProcess4#1"/>
    <dgm:cxn modelId="{D0426FCD-34F7-4076-B982-A44C22651EFC}" type="presOf" srcId="{B41524FE-6617-4479-9458-8239DAEE2BF6}" destId="{0428F0A0-98D5-457A-BE43-28F46915FA56}" srcOrd="0" destOrd="1" presId="urn:microsoft.com/office/officeart/2005/8/layout/hProcess4#1"/>
    <dgm:cxn modelId="{9B97AFDB-6B04-45C1-ABAA-0F60783CA018}" srcId="{06475F0D-9D1A-4BF5-AEE3-CD3F880BC44A}" destId="{8BF7293A-CFAF-41F1-AF2D-3BF6EFA69AD5}" srcOrd="4" destOrd="0" parTransId="{F4960395-F6EA-4F8F-A52D-7F25DC66D510}" sibTransId="{7BD6865F-5231-4F6D-94BF-869209A23FF2}"/>
    <dgm:cxn modelId="{777EF6E4-B3B3-41D7-8446-2559AAA629A1}" srcId="{89CF50F2-3EE8-4308-BA46-57745656A4AA}" destId="{B41524FE-6617-4479-9458-8239DAEE2BF6}" srcOrd="1" destOrd="0" parTransId="{4D5E1184-3D6E-4D82-9708-83D97CE50ECC}" sibTransId="{81EC1CA7-D357-482C-B321-1C686225235B}"/>
    <dgm:cxn modelId="{F8F846ED-F7D1-4A82-8AEC-D944D4F36A34}" srcId="{B3B61304-4A0F-4E11-8080-599F9186F6A5}" destId="{C17EA81B-EE8F-4BEA-9D93-831900C89C00}" srcOrd="1" destOrd="0" parTransId="{D73C192A-A373-4ACC-BFC9-76609E41CF4E}" sibTransId="{40C2F390-CB3F-4BF4-827D-B8018A5F3BB7}"/>
    <dgm:cxn modelId="{625DABFE-96C5-401A-9401-60A4D91E017B}" type="presOf" srcId="{B3B61304-4A0F-4E11-8080-599F9186F6A5}" destId="{7894115B-AABB-46F2-A52E-C27597016790}" srcOrd="0" destOrd="0" presId="urn:microsoft.com/office/officeart/2005/8/layout/hProcess4#1"/>
    <dgm:cxn modelId="{888C7E02-9E5D-48AA-B818-00C71A5BEB78}" type="presParOf" srcId="{7894115B-AABB-46F2-A52E-C27597016790}" destId="{56D916F2-6768-419D-835D-0E92CC7C803C}" srcOrd="0" destOrd="0" presId="urn:microsoft.com/office/officeart/2005/8/layout/hProcess4#1"/>
    <dgm:cxn modelId="{AAC5D332-410E-46A6-B376-91EFDC8677F8}" type="presParOf" srcId="{7894115B-AABB-46F2-A52E-C27597016790}" destId="{ECD0F423-0D40-44D8-AF71-D97C3F9DF26B}" srcOrd="1" destOrd="0" presId="urn:microsoft.com/office/officeart/2005/8/layout/hProcess4#1"/>
    <dgm:cxn modelId="{275B26EE-C1E1-4B0E-A316-F3C9A99EA717}" type="presParOf" srcId="{7894115B-AABB-46F2-A52E-C27597016790}" destId="{77157E72-C09D-4CF2-AEC0-0324FBF39226}" srcOrd="2" destOrd="0" presId="urn:microsoft.com/office/officeart/2005/8/layout/hProcess4#1"/>
    <dgm:cxn modelId="{4E183A21-AB9A-4D65-A718-6A69D826CF9F}" type="presParOf" srcId="{77157E72-C09D-4CF2-AEC0-0324FBF39226}" destId="{29C62E5B-77E6-4FD6-95C8-E16514EA592F}" srcOrd="0" destOrd="0" presId="urn:microsoft.com/office/officeart/2005/8/layout/hProcess4#1"/>
    <dgm:cxn modelId="{95238F73-18DE-4195-9C5D-8128A058CC5B}" type="presParOf" srcId="{29C62E5B-77E6-4FD6-95C8-E16514EA592F}" destId="{24BEEBBD-4900-44F6-A6F9-3F722A9F3012}" srcOrd="0" destOrd="0" presId="urn:microsoft.com/office/officeart/2005/8/layout/hProcess4#1"/>
    <dgm:cxn modelId="{46E0B7D8-8B6D-481D-ABDA-232B0C175287}" type="presParOf" srcId="{29C62E5B-77E6-4FD6-95C8-E16514EA592F}" destId="{EA4C33C9-9B7B-4236-9D97-1954A4D46745}" srcOrd="1" destOrd="0" presId="urn:microsoft.com/office/officeart/2005/8/layout/hProcess4#1"/>
    <dgm:cxn modelId="{BBBE64CC-4337-421E-B882-D57BFB8CD733}" type="presParOf" srcId="{29C62E5B-77E6-4FD6-95C8-E16514EA592F}" destId="{1E8A37B1-D464-40AA-8171-F21D027B523A}" srcOrd="2" destOrd="0" presId="urn:microsoft.com/office/officeart/2005/8/layout/hProcess4#1"/>
    <dgm:cxn modelId="{C1E7D5FF-8B10-4A13-8A73-FBA80EADE4A6}" type="presParOf" srcId="{29C62E5B-77E6-4FD6-95C8-E16514EA592F}" destId="{50F89035-D090-4CAD-827E-5FE864D0CC7D}" srcOrd="3" destOrd="0" presId="urn:microsoft.com/office/officeart/2005/8/layout/hProcess4#1"/>
    <dgm:cxn modelId="{9027BF5D-0FF9-49A9-A27C-2ABDAD2CBAD4}" type="presParOf" srcId="{29C62E5B-77E6-4FD6-95C8-E16514EA592F}" destId="{920CA769-40FC-4401-A1E0-FD4D856E9B21}" srcOrd="4" destOrd="0" presId="urn:microsoft.com/office/officeart/2005/8/layout/hProcess4#1"/>
    <dgm:cxn modelId="{7C0E3EFA-79CF-45A1-AB7B-4DDD09759949}" type="presParOf" srcId="{77157E72-C09D-4CF2-AEC0-0324FBF39226}" destId="{B871E909-CC84-4270-8398-F5F049AEA932}" srcOrd="1" destOrd="0" presId="urn:microsoft.com/office/officeart/2005/8/layout/hProcess4#1"/>
    <dgm:cxn modelId="{5BE3883D-D927-487A-8134-BDC1C815A818}" type="presParOf" srcId="{77157E72-C09D-4CF2-AEC0-0324FBF39226}" destId="{5381038C-A52C-40F2-AE25-892F98A4F272}" srcOrd="2" destOrd="0" presId="urn:microsoft.com/office/officeart/2005/8/layout/hProcess4#1"/>
    <dgm:cxn modelId="{62C3D7FE-B540-42FF-B35A-DA4A5AD88D6B}" type="presParOf" srcId="{5381038C-A52C-40F2-AE25-892F98A4F272}" destId="{8C60EF28-DEE2-471E-9110-F1DE84254762}" srcOrd="0" destOrd="0" presId="urn:microsoft.com/office/officeart/2005/8/layout/hProcess4#1"/>
    <dgm:cxn modelId="{8C3510F6-6869-4CE2-87EC-2B62CA6D95A5}" type="presParOf" srcId="{5381038C-A52C-40F2-AE25-892F98A4F272}" destId="{8C4A7715-D8F8-4D2B-94CE-98F25CB35172}" srcOrd="1" destOrd="0" presId="urn:microsoft.com/office/officeart/2005/8/layout/hProcess4#1"/>
    <dgm:cxn modelId="{5C0C4709-5EE8-4064-893E-2108C9AEADEE}" type="presParOf" srcId="{5381038C-A52C-40F2-AE25-892F98A4F272}" destId="{E6E63E6B-9802-4903-9CE3-5D4A716AEA02}" srcOrd="2" destOrd="0" presId="urn:microsoft.com/office/officeart/2005/8/layout/hProcess4#1"/>
    <dgm:cxn modelId="{73EB41EE-9EAE-4A33-92B1-C1D4950E3E8D}" type="presParOf" srcId="{5381038C-A52C-40F2-AE25-892F98A4F272}" destId="{D48BF050-6660-4D4F-AF7C-757C782402D6}" srcOrd="3" destOrd="0" presId="urn:microsoft.com/office/officeart/2005/8/layout/hProcess4#1"/>
    <dgm:cxn modelId="{7216E31C-84BE-4A45-A5F0-D23DC1FAC817}" type="presParOf" srcId="{5381038C-A52C-40F2-AE25-892F98A4F272}" destId="{0D59B193-1E3C-4187-9E9F-A2912DCADAC6}" srcOrd="4" destOrd="0" presId="urn:microsoft.com/office/officeart/2005/8/layout/hProcess4#1"/>
    <dgm:cxn modelId="{62E8504D-B863-45D3-8795-2347312EE062}" type="presParOf" srcId="{77157E72-C09D-4CF2-AEC0-0324FBF39226}" destId="{FB15DAFD-B404-4CB3-9791-947A7CB3C00D}" srcOrd="3" destOrd="0" presId="urn:microsoft.com/office/officeart/2005/8/layout/hProcess4#1"/>
    <dgm:cxn modelId="{1A82FBB1-8EFE-466C-A4D0-691682FE2BBC}" type="presParOf" srcId="{77157E72-C09D-4CF2-AEC0-0324FBF39226}" destId="{754F4C32-447F-4E14-8ED3-35A922A043A5}" srcOrd="4" destOrd="0" presId="urn:microsoft.com/office/officeart/2005/8/layout/hProcess4#1"/>
    <dgm:cxn modelId="{95E1A78B-56C4-4A59-BDE4-DBDA5E619384}" type="presParOf" srcId="{754F4C32-447F-4E14-8ED3-35A922A043A5}" destId="{020AEDA5-DA09-4A53-AF58-AED2EF90E935}" srcOrd="0" destOrd="0" presId="urn:microsoft.com/office/officeart/2005/8/layout/hProcess4#1"/>
    <dgm:cxn modelId="{5C634CF8-D40E-4826-865C-D1AAFB121187}" type="presParOf" srcId="{754F4C32-447F-4E14-8ED3-35A922A043A5}" destId="{0428F0A0-98D5-457A-BE43-28F46915FA56}" srcOrd="1" destOrd="0" presId="urn:microsoft.com/office/officeart/2005/8/layout/hProcess4#1"/>
    <dgm:cxn modelId="{FEBE50FC-B304-4C73-8216-3905FF8BF2A0}" type="presParOf" srcId="{754F4C32-447F-4E14-8ED3-35A922A043A5}" destId="{F4682735-7E21-4BD6-A94E-5C31E3B718FD}" srcOrd="2" destOrd="0" presId="urn:microsoft.com/office/officeart/2005/8/layout/hProcess4#1"/>
    <dgm:cxn modelId="{7005936F-88E4-49C0-80DE-9A5A05C81A31}" type="presParOf" srcId="{754F4C32-447F-4E14-8ED3-35A922A043A5}" destId="{E8647766-AE1D-45F8-B3AB-5EEE3BDE8498}" srcOrd="3" destOrd="0" presId="urn:microsoft.com/office/officeart/2005/8/layout/hProcess4#1"/>
    <dgm:cxn modelId="{431E3BEE-54D3-4874-B897-0E89644F4E00}" type="presParOf" srcId="{754F4C32-447F-4E14-8ED3-35A922A043A5}" destId="{96D6127B-1D73-45CB-82BD-67878CD7892E}" srcOrd="4" destOrd="0" presId="urn:microsoft.com/office/officeart/2005/8/layout/hProcess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6AB0D-AA34-4B9C-9998-B5316B55DD10}">
      <dsp:nvSpPr>
        <dsp:cNvPr id="0" name=""/>
        <dsp:cNvSpPr/>
      </dsp:nvSpPr>
      <dsp:spPr>
        <a:xfrm>
          <a:off x="4569853" y="2350129"/>
          <a:ext cx="2872379" cy="2872379"/>
        </a:xfrm>
        <a:prstGeom prst="gear9">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Lỗi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điều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trị</a:t>
          </a:r>
          <a:endParaRPr lang="en-US" sz="2400" kern="1200" dirty="0">
            <a:latin typeface="Arial" panose="020B0604020202020204" pitchFamily="34" charset="0"/>
            <a:cs typeface="Arial" panose="020B0604020202020204" pitchFamily="34" charset="0"/>
          </a:endParaRPr>
        </a:p>
      </dsp:txBody>
      <dsp:txXfrm>
        <a:off x="5147329" y="3022970"/>
        <a:ext cx="1717427" cy="1476462"/>
      </dsp:txXfrm>
    </dsp:sp>
    <dsp:sp modelId="{2C38A737-58D5-4887-B057-04AF51DEBD75}">
      <dsp:nvSpPr>
        <dsp:cNvPr id="0" name=""/>
        <dsp:cNvSpPr/>
      </dsp:nvSpPr>
      <dsp:spPr>
        <a:xfrm>
          <a:off x="2898650" y="1671202"/>
          <a:ext cx="2089003" cy="2089003"/>
        </a:xfrm>
        <a:prstGeom prst="gear6">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Độc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lực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virút</a:t>
          </a:r>
          <a:endParaRPr lang="en-US" sz="2400" kern="1200" dirty="0">
            <a:latin typeface="Arial" panose="020B0604020202020204" pitchFamily="34" charset="0"/>
            <a:cs typeface="Arial" panose="020B0604020202020204" pitchFamily="34" charset="0"/>
          </a:endParaRPr>
        </a:p>
      </dsp:txBody>
      <dsp:txXfrm>
        <a:off x="3424563" y="2200293"/>
        <a:ext cx="1037177" cy="1030821"/>
      </dsp:txXfrm>
    </dsp:sp>
    <dsp:sp modelId="{82C5D7BD-142B-42A8-BE0C-42CCA762CB32}">
      <dsp:nvSpPr>
        <dsp:cNvPr id="0" name=""/>
        <dsp:cNvSpPr/>
      </dsp:nvSpPr>
      <dsp:spPr>
        <a:xfrm rot="20700000">
          <a:off x="4068705" y="230003"/>
          <a:ext cx="2046797" cy="2046797"/>
        </a:xfrm>
        <a:prstGeom prst="gear6">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Cơ</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địa</a:t>
          </a:r>
          <a:endParaRPr lang="en-US" sz="2400" kern="1200" dirty="0">
            <a:latin typeface="Arial" panose="020B0604020202020204" pitchFamily="34" charset="0"/>
            <a:cs typeface="Arial" panose="020B0604020202020204" pitchFamily="34" charset="0"/>
          </a:endParaRPr>
        </a:p>
      </dsp:txBody>
      <dsp:txXfrm rot="-20700000">
        <a:off x="4517628" y="678926"/>
        <a:ext cx="1148951" cy="1148951"/>
      </dsp:txXfrm>
    </dsp:sp>
    <dsp:sp modelId="{71901D1E-5F95-4A81-9F53-75582B0ED9F0}">
      <dsp:nvSpPr>
        <dsp:cNvPr id="0" name=""/>
        <dsp:cNvSpPr/>
      </dsp:nvSpPr>
      <dsp:spPr>
        <a:xfrm>
          <a:off x="4360439" y="1910148"/>
          <a:ext cx="3676646" cy="3676646"/>
        </a:xfrm>
        <a:prstGeom prst="circularArrow">
          <a:avLst>
            <a:gd name="adj1" fmla="val 4687"/>
            <a:gd name="adj2" fmla="val 299029"/>
            <a:gd name="adj3" fmla="val 2536252"/>
            <a:gd name="adj4" fmla="val 15818665"/>
            <a:gd name="adj5" fmla="val 5469"/>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97B53A3-0E31-4639-9907-2D5E4113A00B}">
      <dsp:nvSpPr>
        <dsp:cNvPr id="0" name=""/>
        <dsp:cNvSpPr/>
      </dsp:nvSpPr>
      <dsp:spPr>
        <a:xfrm>
          <a:off x="2528692" y="1204572"/>
          <a:ext cx="2671313" cy="2671313"/>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C060BE1-7792-4EFD-8063-DE18181FC3C5}">
      <dsp:nvSpPr>
        <dsp:cNvPr id="0" name=""/>
        <dsp:cNvSpPr/>
      </dsp:nvSpPr>
      <dsp:spPr>
        <a:xfrm>
          <a:off x="3595260" y="-222734"/>
          <a:ext cx="2880213" cy="2880213"/>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DA376-B3C4-4A34-AE7C-3BE915C10E89}">
      <dsp:nvSpPr>
        <dsp:cNvPr id="0" name=""/>
        <dsp:cNvSpPr/>
      </dsp:nvSpPr>
      <dsp:spPr>
        <a:xfrm>
          <a:off x="1133362" y="893826"/>
          <a:ext cx="2711998" cy="171754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sv-SE" sz="1800" kern="1200" dirty="0">
              <a:solidFill>
                <a:prstClr val="black"/>
              </a:solidFill>
              <a:latin typeface="Arial" pitchFamily="34" charset="0"/>
              <a:cs typeface="Arial" pitchFamily="34" charset="0"/>
            </a:rPr>
            <a:t>BN thường tỉnh táo </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sv-SE" sz="1800" kern="1200" dirty="0">
              <a:solidFill>
                <a:prstClr val="black"/>
              </a:solidFill>
              <a:latin typeface="Arial" pitchFamily="34" charset="0"/>
              <a:cs typeface="Arial" pitchFamily="34" charset="0"/>
            </a:rPr>
            <a:t>HATT bình thường </a:t>
          </a:r>
        </a:p>
        <a:p>
          <a:pPr marL="171450" lvl="1" indent="-171450" algn="l" defTabSz="800100">
            <a:lnSpc>
              <a:spcPct val="90000"/>
            </a:lnSpc>
            <a:spcBef>
              <a:spcPct val="0"/>
            </a:spcBef>
            <a:spcAft>
              <a:spcPct val="15000"/>
            </a:spcAft>
            <a:buChar char="•"/>
          </a:pPr>
          <a:r>
            <a:rPr lang="en-US" sz="1800" kern="1200" dirty="0" err="1">
              <a:latin typeface="Arial" pitchFamily="34" charset="0"/>
              <a:cs typeface="Arial" pitchFamily="34" charset="0"/>
            </a:rPr>
            <a:t>Chưa</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loại</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trừ</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nguyên</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nhân</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khác</a:t>
          </a:r>
          <a:endParaRPr lang="en-US" sz="1800" kern="1200" dirty="0">
            <a:latin typeface="Arial" pitchFamily="34" charset="0"/>
            <a:cs typeface="Arial" pitchFamily="34" charset="0"/>
          </a:endParaRPr>
        </a:p>
      </dsp:txBody>
      <dsp:txXfrm>
        <a:off x="1172888" y="933352"/>
        <a:ext cx="2632946" cy="1270450"/>
      </dsp:txXfrm>
    </dsp:sp>
    <dsp:sp modelId="{2F7ECE06-7D94-48FD-AC30-64B3158C296A}">
      <dsp:nvSpPr>
        <dsp:cNvPr id="0" name=""/>
        <dsp:cNvSpPr/>
      </dsp:nvSpPr>
      <dsp:spPr>
        <a:xfrm rot="20849025">
          <a:off x="2421493" y="807430"/>
          <a:ext cx="3186593" cy="2791266"/>
        </a:xfrm>
        <a:prstGeom prst="leftCircularArrow">
          <a:avLst>
            <a:gd name="adj1" fmla="val 3010"/>
            <a:gd name="adj2" fmla="val 369131"/>
            <a:gd name="adj3" fmla="val 2144642"/>
            <a:gd name="adj4" fmla="val 9024489"/>
            <a:gd name="adj5" fmla="val 351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778FE42A-65AA-4306-A382-DF7898DDB391}">
      <dsp:nvSpPr>
        <dsp:cNvPr id="0" name=""/>
        <dsp:cNvSpPr/>
      </dsp:nvSpPr>
      <dsp:spPr>
        <a:xfrm>
          <a:off x="1921430" y="2243328"/>
          <a:ext cx="1829998" cy="736092"/>
        </a:xfrm>
        <a:prstGeom prst="roundRect">
          <a:avLst>
            <a:gd name="adj" fmla="val 10000"/>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Arial" pitchFamily="34" charset="0"/>
              <a:cs typeface="Arial" pitchFamily="34" charset="0"/>
            </a:rPr>
            <a:t>Nhận</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định</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sai</a:t>
          </a:r>
          <a:endParaRPr lang="en-US" sz="2000" b="1" kern="1200" dirty="0">
            <a:latin typeface="Arial" pitchFamily="34" charset="0"/>
            <a:cs typeface="Arial" pitchFamily="34" charset="0"/>
          </a:endParaRPr>
        </a:p>
      </dsp:txBody>
      <dsp:txXfrm>
        <a:off x="1942989" y="2264887"/>
        <a:ext cx="1786880" cy="692974"/>
      </dsp:txXfrm>
    </dsp:sp>
    <dsp:sp modelId="{03AF06C5-9141-4B88-A4A3-A711DD2AA91C}">
      <dsp:nvSpPr>
        <dsp:cNvPr id="0" name=""/>
        <dsp:cNvSpPr/>
      </dsp:nvSpPr>
      <dsp:spPr>
        <a:xfrm>
          <a:off x="4245411" y="893826"/>
          <a:ext cx="2622225" cy="171754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sv-SE" sz="1800" b="1" kern="1200" dirty="0">
              <a:solidFill>
                <a:srgbClr val="FF0000"/>
              </a:solidFill>
              <a:latin typeface="Arial" pitchFamily="34" charset="0"/>
              <a:cs typeface="Arial" pitchFamily="34" charset="0"/>
            </a:rPr>
            <a:t>Sốc mất bù</a:t>
          </a:r>
          <a:endParaRPr lang="en-US" sz="1800" kern="1200" dirty="0"/>
        </a:p>
        <a:p>
          <a:pPr marL="171450" lvl="1" indent="-171450" algn="l" defTabSz="800100">
            <a:lnSpc>
              <a:spcPct val="90000"/>
            </a:lnSpc>
            <a:spcBef>
              <a:spcPct val="0"/>
            </a:spcBef>
            <a:spcAft>
              <a:spcPct val="15000"/>
            </a:spcAft>
            <a:buChar char="•"/>
          </a:pPr>
          <a:r>
            <a:rPr lang="sv-SE" sz="1800" b="1" kern="1200" dirty="0">
              <a:solidFill>
                <a:srgbClr val="FF0000"/>
              </a:solidFill>
              <a:latin typeface="Arial" pitchFamily="34" charset="0"/>
              <a:cs typeface="Arial" pitchFamily="34" charset="0"/>
            </a:rPr>
            <a:t>Suy đa tạng          </a:t>
          </a:r>
          <a:r>
            <a:rPr lang="sv-SE" sz="1800" kern="1200" dirty="0">
              <a:solidFill>
                <a:srgbClr val="FF0000"/>
              </a:solidFill>
              <a:latin typeface="Arial" pitchFamily="34" charset="0"/>
              <a:cs typeface="Arial" pitchFamily="34" charset="0"/>
            </a:rPr>
            <a:t>→ </a:t>
          </a:r>
          <a:r>
            <a:rPr lang="sv-SE" sz="1800" kern="1200" dirty="0">
              <a:solidFill>
                <a:prstClr val="black"/>
              </a:solidFill>
              <a:latin typeface="Arial" pitchFamily="34" charset="0"/>
              <a:cs typeface="Arial" pitchFamily="34" charset="0"/>
            </a:rPr>
            <a:t>khó xử trí</a:t>
          </a:r>
          <a:endParaRPr lang="en-US" sz="1800" kern="1200" dirty="0"/>
        </a:p>
      </dsp:txBody>
      <dsp:txXfrm>
        <a:off x="4284937" y="1301398"/>
        <a:ext cx="2543173" cy="1270450"/>
      </dsp:txXfrm>
    </dsp:sp>
    <dsp:sp modelId="{2CB3FFE9-E5FC-418D-BED1-AD152051D9B8}">
      <dsp:nvSpPr>
        <dsp:cNvPr id="0" name=""/>
        <dsp:cNvSpPr/>
      </dsp:nvSpPr>
      <dsp:spPr>
        <a:xfrm>
          <a:off x="5045946" y="525779"/>
          <a:ext cx="1715290" cy="736092"/>
        </a:xfrm>
        <a:prstGeom prst="roundRect">
          <a:avLst>
            <a:gd name="adj" fmla="val 10000"/>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Arial" pitchFamily="34" charset="0"/>
              <a:cs typeface="Arial" pitchFamily="34" charset="0"/>
            </a:rPr>
            <a:t>Hậu</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quả</a:t>
          </a:r>
          <a:endParaRPr lang="en-US" sz="2000" b="1" kern="1200" dirty="0">
            <a:latin typeface="Arial" pitchFamily="34" charset="0"/>
            <a:cs typeface="Arial" pitchFamily="34" charset="0"/>
          </a:endParaRPr>
        </a:p>
      </dsp:txBody>
      <dsp:txXfrm>
        <a:off x="5067505" y="547338"/>
        <a:ext cx="1672172" cy="6929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336A0-5BD4-4828-88F4-EACF259256AA}">
      <dsp:nvSpPr>
        <dsp:cNvPr id="0" name=""/>
        <dsp:cNvSpPr/>
      </dsp:nvSpPr>
      <dsp:spPr>
        <a:xfrm>
          <a:off x="4113275" y="0"/>
          <a:ext cx="6169914" cy="1281707"/>
        </a:xfrm>
        <a:prstGeom prst="rightArrow">
          <a:avLst>
            <a:gd name="adj1" fmla="val 75000"/>
            <a:gd name="adj2" fmla="val 5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100000"/>
            </a:lnSpc>
            <a:spcBef>
              <a:spcPct val="0"/>
            </a:spcBef>
            <a:spcAft>
              <a:spcPct val="15000"/>
            </a:spcAft>
            <a:buChar char="•"/>
          </a:pPr>
          <a:r>
            <a:rPr lang="vi-VN" altLang="en-US" sz="1400" kern="1200">
              <a:latin typeface="Arial" panose="020B0604020202020204" pitchFamily="34" charset="0"/>
              <a:cs typeface="Arial" panose="020B0604020202020204" pitchFamily="34" charset="0"/>
            </a:rPr>
            <a:t>Mạch, độ ấm chi, CRT</a:t>
          </a:r>
        </a:p>
        <a:p>
          <a:pPr marL="114300" lvl="1" indent="-114300" algn="l" defTabSz="622300">
            <a:lnSpc>
              <a:spcPct val="100000"/>
            </a:lnSpc>
            <a:spcBef>
              <a:spcPct val="0"/>
            </a:spcBef>
            <a:spcAft>
              <a:spcPct val="15000"/>
            </a:spcAft>
            <a:buChar char="•"/>
          </a:pPr>
          <a:r>
            <a:rPr lang="vi-VN" altLang="en-US" sz="1400" kern="1200">
              <a:latin typeface="Arial" panose="020B0604020202020204" pitchFamily="34" charset="0"/>
              <a:cs typeface="Arial" panose="020B0604020202020204" pitchFamily="34" charset="0"/>
            </a:rPr>
            <a:t>HA; hiệu áp (</a:t>
          </a:r>
          <a:r>
            <a:rPr lang="en-US" altLang="en-US" sz="1400" kern="1200">
              <a:latin typeface="Arial" panose="020B0604020202020204" pitchFamily="34" charset="0"/>
              <a:cs typeface="Arial" panose="020B0604020202020204" pitchFamily="34" charset="0"/>
            </a:rPr>
            <a:t>duy</a:t>
          </a:r>
          <a:r>
            <a:rPr lang="vi-VN" altLang="en-US" sz="1400" kern="1200">
              <a:latin typeface="Arial" panose="020B0604020202020204" pitchFamily="34" charset="0"/>
              <a:cs typeface="Arial" panose="020B0604020202020204" pitchFamily="34" charset="0"/>
            </a:rPr>
            <a:t> trì&gt;=3</a:t>
          </a:r>
          <a:r>
            <a:rPr lang="en-US" altLang="en-US" sz="1400" kern="1200">
              <a:latin typeface="Arial" panose="020B0604020202020204" pitchFamily="34" charset="0"/>
              <a:cs typeface="Arial" panose="020B0604020202020204" pitchFamily="34" charset="0"/>
            </a:rPr>
            <a:t>0</a:t>
          </a:r>
          <a:r>
            <a:rPr lang="vi-VN" altLang="en-US" sz="1400" kern="1200">
              <a:latin typeface="Arial" panose="020B0604020202020204" pitchFamily="34" charset="0"/>
              <a:cs typeface="Arial" panose="020B0604020202020204" pitchFamily="34" charset="0"/>
            </a:rPr>
            <a:t>)</a:t>
          </a:r>
        </a:p>
        <a:p>
          <a:pPr marL="114300" lvl="1" indent="-114300" algn="l" defTabSz="622300">
            <a:lnSpc>
              <a:spcPct val="100000"/>
            </a:lnSpc>
            <a:spcBef>
              <a:spcPct val="0"/>
            </a:spcBef>
            <a:spcAft>
              <a:spcPct val="15000"/>
            </a:spcAft>
            <a:buChar char="•"/>
          </a:pPr>
          <a:r>
            <a:rPr lang="vi-VN" altLang="en-US" sz="1400" kern="1200">
              <a:latin typeface="Arial" panose="020B0604020202020204" pitchFamily="34" charset="0"/>
              <a:cs typeface="Arial" panose="020B0604020202020204" pitchFamily="34" charset="0"/>
            </a:rPr>
            <a:t>Nhịp thở</a:t>
          </a:r>
        </a:p>
        <a:p>
          <a:pPr marL="114300" lvl="1" indent="-114300" algn="l" defTabSz="622300">
            <a:lnSpc>
              <a:spcPct val="100000"/>
            </a:lnSpc>
            <a:spcBef>
              <a:spcPct val="0"/>
            </a:spcBef>
            <a:spcAft>
              <a:spcPct val="15000"/>
            </a:spcAft>
            <a:buChar char="•"/>
          </a:pPr>
          <a:r>
            <a:rPr lang="vi-VN" altLang="en-US" sz="1400" kern="1200">
              <a:latin typeface="Arial" panose="020B0604020202020204" pitchFamily="34" charset="0"/>
              <a:cs typeface="Arial" panose="020B0604020202020204" pitchFamily="34" charset="0"/>
            </a:rPr>
            <a:t>Nước tiểu</a:t>
          </a:r>
        </a:p>
      </dsp:txBody>
      <dsp:txXfrm>
        <a:off x="4113275" y="160213"/>
        <a:ext cx="5689274" cy="961281"/>
      </dsp:txXfrm>
    </dsp:sp>
    <dsp:sp modelId="{3E5C28D6-E517-43C8-8FB4-28F9D62E9CD5}">
      <dsp:nvSpPr>
        <dsp:cNvPr id="0" name=""/>
        <dsp:cNvSpPr/>
      </dsp:nvSpPr>
      <dsp:spPr>
        <a:xfrm>
          <a:off x="0" y="0"/>
          <a:ext cx="4113276" cy="1281707"/>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100000"/>
            </a:lnSpc>
            <a:spcBef>
              <a:spcPct val="0"/>
            </a:spcBef>
            <a:spcAft>
              <a:spcPct val="35000"/>
            </a:spcAft>
            <a:buNone/>
          </a:pPr>
          <a:r>
            <a:rPr lang="vi-VN" altLang="en-US" sz="3500" kern="1200" dirty="0">
              <a:latin typeface="Arial" panose="020B0604020202020204" pitchFamily="34" charset="0"/>
              <a:cs typeface="Arial" panose="020B0604020202020204" pitchFamily="34" charset="0"/>
            </a:rPr>
            <a:t>Lâm sàng</a:t>
          </a:r>
        </a:p>
      </dsp:txBody>
      <dsp:txXfrm>
        <a:off x="62568" y="62568"/>
        <a:ext cx="3988140" cy="1156571"/>
      </dsp:txXfrm>
    </dsp:sp>
    <dsp:sp modelId="{D74634E7-CFBB-41DF-86D8-912CF6A570D6}">
      <dsp:nvSpPr>
        <dsp:cNvPr id="0" name=""/>
        <dsp:cNvSpPr/>
      </dsp:nvSpPr>
      <dsp:spPr>
        <a:xfrm>
          <a:off x="4113275" y="1409878"/>
          <a:ext cx="6169914" cy="1281707"/>
        </a:xfrm>
        <a:prstGeom prst="rightArrow">
          <a:avLst>
            <a:gd name="adj1" fmla="val 75000"/>
            <a:gd name="adj2" fmla="val 50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100000"/>
            </a:lnSpc>
            <a:spcBef>
              <a:spcPct val="0"/>
            </a:spcBef>
            <a:spcAft>
              <a:spcPct val="15000"/>
            </a:spcAft>
            <a:buChar char="•"/>
          </a:pPr>
          <a:r>
            <a:rPr lang="vi-VN" altLang="en-US" sz="2400" kern="1200" dirty="0">
              <a:latin typeface="Arial" panose="020B0604020202020204" pitchFamily="34" charset="0"/>
              <a:cs typeface="Arial" panose="020B0604020202020204" pitchFamily="34" charset="0"/>
            </a:rPr>
            <a:t>Nếu lâm sàng cải thiện: Hct / 2g</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100000"/>
            </a:lnSpc>
            <a:spcBef>
              <a:spcPct val="0"/>
            </a:spcBef>
            <a:spcAft>
              <a:spcPct val="15000"/>
            </a:spcAft>
            <a:buChar char="•"/>
          </a:pPr>
          <a:r>
            <a:rPr lang="vi-VN" altLang="en-US" sz="2400" kern="1200" dirty="0">
              <a:latin typeface="Arial" panose="020B0604020202020204" pitchFamily="34" charset="0"/>
              <a:cs typeface="Arial" panose="020B0604020202020204" pitchFamily="34" charset="0"/>
            </a:rPr>
            <a:t>Nếu lâm sàng không cải thiện: Hct / 1g</a:t>
          </a:r>
        </a:p>
      </dsp:txBody>
      <dsp:txXfrm>
        <a:off x="4113275" y="1570091"/>
        <a:ext cx="5689274" cy="961281"/>
      </dsp:txXfrm>
    </dsp:sp>
    <dsp:sp modelId="{5374CFFA-4AFA-4C8B-A17E-2A83A494C838}">
      <dsp:nvSpPr>
        <dsp:cNvPr id="0" name=""/>
        <dsp:cNvSpPr/>
      </dsp:nvSpPr>
      <dsp:spPr>
        <a:xfrm>
          <a:off x="0" y="1409878"/>
          <a:ext cx="4113276" cy="1281707"/>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100000"/>
            </a:lnSpc>
            <a:spcBef>
              <a:spcPct val="0"/>
            </a:spcBef>
            <a:spcAft>
              <a:spcPct val="35000"/>
            </a:spcAft>
            <a:buNone/>
          </a:pPr>
          <a:r>
            <a:rPr lang="vi-VN" altLang="en-US" sz="3500" kern="1200" dirty="0">
              <a:latin typeface="Arial" panose="020B0604020202020204" pitchFamily="34" charset="0"/>
              <a:cs typeface="Arial" panose="020B0604020202020204" pitchFamily="34" charset="0"/>
            </a:rPr>
            <a:t>Hct sau truyền dịch chống sốc</a:t>
          </a:r>
        </a:p>
      </dsp:txBody>
      <dsp:txXfrm>
        <a:off x="62568" y="1472446"/>
        <a:ext cx="3988140" cy="1156571"/>
      </dsp:txXfrm>
    </dsp:sp>
    <dsp:sp modelId="{64329317-44B8-4D90-8F86-E1CB22B86887}">
      <dsp:nvSpPr>
        <dsp:cNvPr id="0" name=""/>
        <dsp:cNvSpPr/>
      </dsp:nvSpPr>
      <dsp:spPr>
        <a:xfrm>
          <a:off x="4113275" y="2819757"/>
          <a:ext cx="6169914" cy="1281707"/>
        </a:xfrm>
        <a:prstGeom prst="rightArrow">
          <a:avLst>
            <a:gd name="adj1" fmla="val 75000"/>
            <a:gd name="adj2" fmla="val 50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00000"/>
            </a:lnSpc>
            <a:spcBef>
              <a:spcPct val="0"/>
            </a:spcBef>
            <a:spcAft>
              <a:spcPct val="15000"/>
            </a:spcAft>
            <a:buChar char="•"/>
          </a:pPr>
          <a:r>
            <a:rPr lang="vi-VN" sz="1600" kern="1200" dirty="0">
              <a:latin typeface="Arial" panose="020B0604020202020204" pitchFamily="34" charset="0"/>
              <a:cs typeface="Arial" panose="020B0604020202020204" pitchFamily="34" charset="0"/>
            </a:rPr>
            <a:t>Mỗi 2 - 4g, </a:t>
          </a:r>
        </a:p>
        <a:p>
          <a:pPr marL="171450" lvl="1" indent="-171450" algn="l" defTabSz="711200">
            <a:lnSpc>
              <a:spcPct val="100000"/>
            </a:lnSpc>
            <a:spcBef>
              <a:spcPct val="0"/>
            </a:spcBef>
            <a:spcAft>
              <a:spcPct val="15000"/>
            </a:spcAft>
            <a:buChar char="•"/>
          </a:pPr>
          <a:r>
            <a:rPr lang="vi-VN" sz="1600" kern="1200" dirty="0">
              <a:latin typeface="Arial" panose="020B0604020202020204" pitchFamily="34" charset="0"/>
              <a:cs typeface="Arial" panose="020B0604020202020204" pitchFamily="34" charset="0"/>
            </a:rPr>
            <a:t>Sau đó mỗi 4 - 6g</a:t>
          </a:r>
        </a:p>
      </dsp:txBody>
      <dsp:txXfrm>
        <a:off x="4113275" y="2979970"/>
        <a:ext cx="5689274" cy="961281"/>
      </dsp:txXfrm>
    </dsp:sp>
    <dsp:sp modelId="{48C619AA-3E68-433A-9026-4D30DC585A29}">
      <dsp:nvSpPr>
        <dsp:cNvPr id="0" name=""/>
        <dsp:cNvSpPr/>
      </dsp:nvSpPr>
      <dsp:spPr>
        <a:xfrm>
          <a:off x="0" y="2819757"/>
          <a:ext cx="4113276" cy="1281707"/>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100000"/>
            </a:lnSpc>
            <a:spcBef>
              <a:spcPct val="0"/>
            </a:spcBef>
            <a:spcAft>
              <a:spcPct val="35000"/>
            </a:spcAft>
            <a:buNone/>
          </a:pPr>
          <a:r>
            <a:rPr lang="vi-VN" sz="3500" kern="1200" dirty="0">
              <a:latin typeface="Arial" panose="020B0604020202020204" pitchFamily="34" charset="0"/>
              <a:cs typeface="Arial" panose="020B0604020202020204" pitchFamily="34" charset="0"/>
            </a:rPr>
            <a:t>Hct sau khi ra sốc</a:t>
          </a:r>
        </a:p>
      </dsp:txBody>
      <dsp:txXfrm>
        <a:off x="62568" y="2882325"/>
        <a:ext cx="3988140" cy="11565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3844C-BDD2-4C9E-B63A-175B83793DF9}">
      <dsp:nvSpPr>
        <dsp:cNvPr id="0" name=""/>
        <dsp:cNvSpPr/>
      </dsp:nvSpPr>
      <dsp:spPr>
        <a:xfrm>
          <a:off x="0" y="2198"/>
          <a:ext cx="3856355"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w="9525" cap="rnd" cmpd="sng" algn="ctr">
          <a:solidFill>
            <a:schemeClr val="accent3">
              <a:shade val="80000"/>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3A17F332-CF75-4F2F-B66E-230323E8FB66}">
      <dsp:nvSpPr>
        <dsp:cNvPr id="0" name=""/>
        <dsp:cNvSpPr/>
      </dsp:nvSpPr>
      <dsp:spPr>
        <a:xfrm>
          <a:off x="0" y="2198"/>
          <a:ext cx="771271" cy="449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100000"/>
            </a:lnSpc>
            <a:spcBef>
              <a:spcPct val="0"/>
            </a:spcBef>
            <a:spcAft>
              <a:spcPct val="35000"/>
            </a:spcAft>
            <a:buNone/>
          </a:pPr>
          <a:r>
            <a:rPr lang="vi-VN" altLang="en-US" sz="5400" b="1" kern="1200">
              <a:solidFill>
                <a:srgbClr val="FF0000"/>
              </a:solidFill>
              <a:latin typeface="Arial" panose="020B0604020202020204" pitchFamily="34" charset="0"/>
              <a:cs typeface="Arial" panose="020B0604020202020204" pitchFamily="34" charset="0"/>
            </a:rPr>
            <a:t>Lưu ý </a:t>
          </a:r>
        </a:p>
      </dsp:txBody>
      <dsp:txXfrm>
        <a:off x="0" y="2198"/>
        <a:ext cx="771271" cy="4499022"/>
      </dsp:txXfrm>
    </dsp:sp>
    <dsp:sp modelId="{63E44FC5-9EEE-4797-80DE-F81C39EB2BA3}">
      <dsp:nvSpPr>
        <dsp:cNvPr id="0" name=""/>
        <dsp:cNvSpPr/>
      </dsp:nvSpPr>
      <dsp:spPr>
        <a:xfrm>
          <a:off x="829116" y="72496"/>
          <a:ext cx="3027238" cy="1405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100000"/>
            </a:lnSpc>
            <a:spcBef>
              <a:spcPct val="0"/>
            </a:spcBef>
            <a:spcAft>
              <a:spcPct val="35000"/>
            </a:spcAft>
            <a:buNone/>
          </a:pPr>
          <a:r>
            <a:rPr lang="vi-VN" altLang="en-US" sz="1700" kern="1200" dirty="0">
              <a:latin typeface="Arial" panose="020B0604020202020204" pitchFamily="34" charset="0"/>
              <a:cs typeface="Arial" panose="020B0604020202020204" pitchFamily="34" charset="0"/>
            </a:rPr>
            <a:t>Thay đổi dịch phải dựa vào M, HA, lượng nước tiểu, , tình trạng tim phổi, Hct, CVP, các chỉ số đánh giá huyết động (nếu có)</a:t>
          </a:r>
        </a:p>
      </dsp:txBody>
      <dsp:txXfrm>
        <a:off x="829116" y="72496"/>
        <a:ext cx="3027238" cy="1405944"/>
      </dsp:txXfrm>
    </dsp:sp>
    <dsp:sp modelId="{41290723-F512-4CCE-8805-7EBFC17C077B}">
      <dsp:nvSpPr>
        <dsp:cNvPr id="0" name=""/>
        <dsp:cNvSpPr/>
      </dsp:nvSpPr>
      <dsp:spPr>
        <a:xfrm>
          <a:off x="771270" y="1478440"/>
          <a:ext cx="3085084" cy="0"/>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4B6BF950-00B4-44A5-8C15-34C8D97692EF}">
      <dsp:nvSpPr>
        <dsp:cNvPr id="0" name=""/>
        <dsp:cNvSpPr/>
      </dsp:nvSpPr>
      <dsp:spPr>
        <a:xfrm>
          <a:off x="829116" y="1548737"/>
          <a:ext cx="3027238" cy="1405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100000"/>
            </a:lnSpc>
            <a:spcBef>
              <a:spcPct val="0"/>
            </a:spcBef>
            <a:spcAft>
              <a:spcPct val="35000"/>
            </a:spcAft>
            <a:buNone/>
          </a:pPr>
          <a:r>
            <a:rPr lang="vi-VN" altLang="en-US" sz="1700" kern="1200" dirty="0">
              <a:latin typeface="Arial" panose="020B0604020202020204" pitchFamily="34" charset="0"/>
              <a:cs typeface="Arial" panose="020B0604020202020204" pitchFamily="34" charset="0"/>
            </a:rPr>
            <a:t>trong trường hợp tổn thương gan, chống chỉ định dùng LR chỉ có tính tương đối</a:t>
          </a:r>
        </a:p>
      </dsp:txBody>
      <dsp:txXfrm>
        <a:off x="829116" y="1548737"/>
        <a:ext cx="3027238" cy="1405944"/>
      </dsp:txXfrm>
    </dsp:sp>
    <dsp:sp modelId="{8A3CE341-7BCF-45C6-99BF-5C93DEC138A0}">
      <dsp:nvSpPr>
        <dsp:cNvPr id="0" name=""/>
        <dsp:cNvSpPr/>
      </dsp:nvSpPr>
      <dsp:spPr>
        <a:xfrm>
          <a:off x="771270" y="2954682"/>
          <a:ext cx="3085084" cy="0"/>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DBF34BB-3F4A-454D-9FAD-6C9F48575974}">
      <dsp:nvSpPr>
        <dsp:cNvPr id="0" name=""/>
        <dsp:cNvSpPr/>
      </dsp:nvSpPr>
      <dsp:spPr>
        <a:xfrm>
          <a:off x="829116" y="3024979"/>
          <a:ext cx="3027238" cy="1405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100000"/>
            </a:lnSpc>
            <a:spcBef>
              <a:spcPct val="0"/>
            </a:spcBef>
            <a:spcAft>
              <a:spcPct val="35000"/>
            </a:spcAft>
            <a:buNone/>
          </a:pPr>
          <a:r>
            <a:rPr lang="vi-VN" altLang="en-US" sz="1700" kern="1200">
              <a:latin typeface="Arial" panose="020B0604020202020204" pitchFamily="34" charset="0"/>
              <a:cs typeface="Arial" panose="020B0604020202020204" pitchFamily="34" charset="0"/>
            </a:rPr>
            <a:t>khi tái sốc: thời gian truyền dịch có thể ngắn hơn tùy vào: thời điểm tái sốc, lâm sàng, diển tiến Hct</a:t>
          </a:r>
        </a:p>
      </dsp:txBody>
      <dsp:txXfrm>
        <a:off x="829116" y="3024979"/>
        <a:ext cx="3027238" cy="1405944"/>
      </dsp:txXfrm>
    </dsp:sp>
    <dsp:sp modelId="{5F691AA7-41B2-4E8C-83B5-522F2EAF4EB3}">
      <dsp:nvSpPr>
        <dsp:cNvPr id="0" name=""/>
        <dsp:cNvSpPr/>
      </dsp:nvSpPr>
      <dsp:spPr>
        <a:xfrm>
          <a:off x="771270" y="4430923"/>
          <a:ext cx="3085084" cy="0"/>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BB26C-2A1C-494F-8A32-4E0B6426A8F1}">
      <dsp:nvSpPr>
        <dsp:cNvPr id="0" name=""/>
        <dsp:cNvSpPr/>
      </dsp:nvSpPr>
      <dsp:spPr>
        <a:xfrm>
          <a:off x="5477733" y="1113064"/>
          <a:ext cx="233518" cy="1023033"/>
        </a:xfrm>
        <a:custGeom>
          <a:avLst/>
          <a:gdLst/>
          <a:ahLst/>
          <a:cxnLst/>
          <a:rect l="0" t="0" r="0" b="0"/>
          <a:pathLst>
            <a:path>
              <a:moveTo>
                <a:pt x="233518" y="0"/>
              </a:moveTo>
              <a:lnTo>
                <a:pt x="233518" y="1023033"/>
              </a:lnTo>
              <a:lnTo>
                <a:pt x="0" y="1023033"/>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17F287-AB81-47F5-843F-DB324A6B8137}">
      <dsp:nvSpPr>
        <dsp:cNvPr id="0" name=""/>
        <dsp:cNvSpPr/>
      </dsp:nvSpPr>
      <dsp:spPr>
        <a:xfrm>
          <a:off x="5711252" y="1113064"/>
          <a:ext cx="3313405" cy="2046067"/>
        </a:xfrm>
        <a:custGeom>
          <a:avLst/>
          <a:gdLst/>
          <a:ahLst/>
          <a:cxnLst/>
          <a:rect l="0" t="0" r="0" b="0"/>
          <a:pathLst>
            <a:path>
              <a:moveTo>
                <a:pt x="0" y="0"/>
              </a:moveTo>
              <a:lnTo>
                <a:pt x="0" y="1812548"/>
              </a:lnTo>
              <a:lnTo>
                <a:pt x="3313405" y="1812548"/>
              </a:lnTo>
              <a:lnTo>
                <a:pt x="3313405" y="2046067"/>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E8B564-201C-482E-BF34-43BFD1B4C1D2}">
      <dsp:nvSpPr>
        <dsp:cNvPr id="0" name=""/>
        <dsp:cNvSpPr/>
      </dsp:nvSpPr>
      <dsp:spPr>
        <a:xfrm>
          <a:off x="5665532" y="1113064"/>
          <a:ext cx="91440" cy="2046067"/>
        </a:xfrm>
        <a:custGeom>
          <a:avLst/>
          <a:gdLst/>
          <a:ahLst/>
          <a:cxnLst/>
          <a:rect l="0" t="0" r="0" b="0"/>
          <a:pathLst>
            <a:path>
              <a:moveTo>
                <a:pt x="45720" y="0"/>
              </a:moveTo>
              <a:lnTo>
                <a:pt x="45720" y="1812548"/>
              </a:lnTo>
              <a:lnTo>
                <a:pt x="56228" y="1812548"/>
              </a:lnTo>
              <a:lnTo>
                <a:pt x="56228" y="2046067"/>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5B3C88-2894-4003-B7DF-905835B2D5B1}">
      <dsp:nvSpPr>
        <dsp:cNvPr id="0" name=""/>
        <dsp:cNvSpPr/>
      </dsp:nvSpPr>
      <dsp:spPr>
        <a:xfrm>
          <a:off x="2408354" y="1113064"/>
          <a:ext cx="3302897" cy="2046067"/>
        </a:xfrm>
        <a:custGeom>
          <a:avLst/>
          <a:gdLst/>
          <a:ahLst/>
          <a:cxnLst/>
          <a:rect l="0" t="0" r="0" b="0"/>
          <a:pathLst>
            <a:path>
              <a:moveTo>
                <a:pt x="3302897" y="0"/>
              </a:moveTo>
              <a:lnTo>
                <a:pt x="3302897" y="1812548"/>
              </a:lnTo>
              <a:lnTo>
                <a:pt x="0" y="1812548"/>
              </a:lnTo>
              <a:lnTo>
                <a:pt x="0" y="2046067"/>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79065-800C-4E04-B7BE-5A2855A8F45A}">
      <dsp:nvSpPr>
        <dsp:cNvPr id="0" name=""/>
        <dsp:cNvSpPr/>
      </dsp:nvSpPr>
      <dsp:spPr>
        <a:xfrm>
          <a:off x="4599259" y="1071"/>
          <a:ext cx="2223986" cy="1111993"/>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a:solidFill>
                <a:srgbClr val="FF0000"/>
              </a:solidFill>
              <a:latin typeface="Arial" panose="020B0604020202020204" pitchFamily="34" charset="0"/>
              <a:cs typeface="Arial" panose="020B0604020202020204" pitchFamily="34" charset="0"/>
            </a:rPr>
            <a:t>CN lý tưởng</a:t>
          </a:r>
        </a:p>
        <a:p>
          <a:pPr marL="0" lvl="0" indent="0" algn="ctr" defTabSz="1244600">
            <a:lnSpc>
              <a:spcPct val="90000"/>
            </a:lnSpc>
            <a:spcBef>
              <a:spcPct val="0"/>
            </a:spcBef>
            <a:spcAft>
              <a:spcPct val="35000"/>
            </a:spcAft>
            <a:buNone/>
          </a:pPr>
          <a:r>
            <a:rPr lang="vi-VN" sz="2800" kern="1200">
              <a:solidFill>
                <a:srgbClr val="FF0000"/>
              </a:solidFill>
              <a:latin typeface="Arial" panose="020B0604020202020204" pitchFamily="34" charset="0"/>
              <a:cs typeface="Arial" panose="020B0604020202020204" pitchFamily="34" charset="0"/>
            </a:rPr>
            <a:t>(A)</a:t>
          </a:r>
          <a:endParaRPr lang="en-US" sz="2800" kern="1200">
            <a:solidFill>
              <a:srgbClr val="FF0000"/>
            </a:solidFill>
            <a:latin typeface="Arial" panose="020B0604020202020204" pitchFamily="34" charset="0"/>
            <a:cs typeface="Arial" panose="020B0604020202020204" pitchFamily="34" charset="0"/>
          </a:endParaRPr>
        </a:p>
      </dsp:txBody>
      <dsp:txXfrm>
        <a:off x="4599259" y="1071"/>
        <a:ext cx="2223986" cy="1111993"/>
      </dsp:txXfrm>
    </dsp:sp>
    <dsp:sp modelId="{4891DBFC-C4A7-4715-811B-92E9B24E82CC}">
      <dsp:nvSpPr>
        <dsp:cNvPr id="0" name=""/>
        <dsp:cNvSpPr/>
      </dsp:nvSpPr>
      <dsp:spPr>
        <a:xfrm>
          <a:off x="981567" y="3159132"/>
          <a:ext cx="2853574" cy="1111993"/>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a:solidFill>
                <a:srgbClr val="0070C0"/>
              </a:solidFill>
              <a:latin typeface="Arial" panose="020B0604020202020204" pitchFamily="34" charset="0"/>
              <a:cs typeface="Arial" panose="020B0604020202020204" pitchFamily="34" charset="0"/>
            </a:rPr>
            <a:t>B</a:t>
          </a:r>
          <a:r>
            <a:rPr lang="en-US" sz="2800" kern="1200">
              <a:latin typeface="Arial" panose="020B0604020202020204" pitchFamily="34" charset="0"/>
              <a:cs typeface="Arial" panose="020B0604020202020204" pitchFamily="34" charset="0"/>
            </a:rPr>
            <a:t> &lt; </a:t>
          </a:r>
          <a:r>
            <a:rPr lang="vi-VN" sz="2800" kern="1200">
              <a:solidFill>
                <a:srgbClr val="FF0000"/>
              </a:solidFill>
              <a:latin typeface="Arial" panose="020B0604020202020204" pitchFamily="34" charset="0"/>
              <a:cs typeface="Arial" panose="020B0604020202020204" pitchFamily="34" charset="0"/>
            </a:rPr>
            <a:t>A</a:t>
          </a:r>
          <a:r>
            <a:rPr lang="en-US" sz="2800" kern="1200">
              <a:latin typeface="Arial" panose="020B0604020202020204" pitchFamily="34" charset="0"/>
              <a:cs typeface="Arial" panose="020B0604020202020204" pitchFamily="34" charset="0"/>
            </a:rPr>
            <a:t> </a:t>
          </a:r>
        </a:p>
      </dsp:txBody>
      <dsp:txXfrm>
        <a:off x="981567" y="3159132"/>
        <a:ext cx="2853574" cy="1111993"/>
      </dsp:txXfrm>
    </dsp:sp>
    <dsp:sp modelId="{C561CF81-5153-4DF1-82CE-65E88053031E}">
      <dsp:nvSpPr>
        <dsp:cNvPr id="0" name=""/>
        <dsp:cNvSpPr/>
      </dsp:nvSpPr>
      <dsp:spPr>
        <a:xfrm>
          <a:off x="4302179" y="3159132"/>
          <a:ext cx="2839163" cy="1111993"/>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a:solidFill>
                <a:srgbClr val="0070C0"/>
              </a:solidFill>
              <a:latin typeface="Arial" panose="020B0604020202020204" pitchFamily="34" charset="0"/>
              <a:cs typeface="Arial" panose="020B0604020202020204" pitchFamily="34" charset="0"/>
            </a:rPr>
            <a:t>B</a:t>
          </a:r>
          <a:r>
            <a:rPr lang="en-US" sz="2800" kern="1200">
              <a:latin typeface="Arial" panose="020B0604020202020204" pitchFamily="34" charset="0"/>
              <a:cs typeface="Arial" panose="020B0604020202020204" pitchFamily="34" charset="0"/>
            </a:rPr>
            <a:t> từ 100% - 12</a:t>
          </a:r>
          <a:r>
            <a:rPr lang="vi-VN" sz="2800" kern="1200">
              <a:latin typeface="Arial" panose="020B0604020202020204" pitchFamily="34" charset="0"/>
              <a:cs typeface="Arial" panose="020B0604020202020204" pitchFamily="34" charset="0"/>
            </a:rPr>
            <a:t>0</a:t>
          </a:r>
          <a:r>
            <a:rPr lang="en-US" sz="2800" kern="1200">
              <a:latin typeface="Arial" panose="020B0604020202020204" pitchFamily="34" charset="0"/>
              <a:cs typeface="Arial" panose="020B0604020202020204" pitchFamily="34" charset="0"/>
            </a:rPr>
            <a:t>% </a:t>
          </a:r>
          <a:r>
            <a:rPr lang="vi-VN" sz="2800" kern="1200">
              <a:solidFill>
                <a:srgbClr val="FF0000"/>
              </a:solidFill>
              <a:latin typeface="Arial" panose="020B0604020202020204" pitchFamily="34" charset="0"/>
              <a:cs typeface="Arial" panose="020B0604020202020204" pitchFamily="34" charset="0"/>
            </a:rPr>
            <a:t>A</a:t>
          </a:r>
          <a:endParaRPr lang="en-US" sz="2800" kern="1200">
            <a:solidFill>
              <a:srgbClr val="FF0000"/>
            </a:solidFill>
            <a:latin typeface="Arial" panose="020B0604020202020204" pitchFamily="34" charset="0"/>
            <a:cs typeface="Arial" panose="020B0604020202020204" pitchFamily="34" charset="0"/>
          </a:endParaRPr>
        </a:p>
      </dsp:txBody>
      <dsp:txXfrm>
        <a:off x="4302179" y="3159132"/>
        <a:ext cx="2839163" cy="1111993"/>
      </dsp:txXfrm>
    </dsp:sp>
    <dsp:sp modelId="{01BDF199-8CA4-4A2E-BED2-CF3CB2B74202}">
      <dsp:nvSpPr>
        <dsp:cNvPr id="0" name=""/>
        <dsp:cNvSpPr/>
      </dsp:nvSpPr>
      <dsp:spPr>
        <a:xfrm>
          <a:off x="7608379" y="3159132"/>
          <a:ext cx="2832557" cy="1111993"/>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a:solidFill>
                <a:srgbClr val="0070C0"/>
              </a:solidFill>
              <a:latin typeface="Arial" panose="020B0604020202020204" pitchFamily="34" charset="0"/>
              <a:cs typeface="Arial" panose="020B0604020202020204" pitchFamily="34" charset="0"/>
            </a:rPr>
            <a:t>B</a:t>
          </a:r>
          <a:r>
            <a:rPr lang="en-US" sz="2800" kern="1200">
              <a:latin typeface="Arial" panose="020B0604020202020204" pitchFamily="34" charset="0"/>
              <a:cs typeface="Arial" panose="020B0604020202020204" pitchFamily="34" charset="0"/>
            </a:rPr>
            <a:t> &gt; 12</a:t>
          </a:r>
          <a:r>
            <a:rPr lang="vi-VN" sz="2800" kern="1200">
              <a:latin typeface="Arial" panose="020B0604020202020204" pitchFamily="34" charset="0"/>
              <a:cs typeface="Arial" panose="020B0604020202020204" pitchFamily="34" charset="0"/>
            </a:rPr>
            <a:t>0</a:t>
          </a:r>
          <a:r>
            <a:rPr lang="en-US" sz="2800" kern="1200">
              <a:latin typeface="Arial" panose="020B0604020202020204" pitchFamily="34" charset="0"/>
              <a:cs typeface="Arial" panose="020B0604020202020204" pitchFamily="34" charset="0"/>
            </a:rPr>
            <a:t>% </a:t>
          </a:r>
          <a:r>
            <a:rPr lang="vi-VN" sz="2800" kern="1200">
              <a:solidFill>
                <a:srgbClr val="FF0000"/>
              </a:solidFill>
              <a:latin typeface="Arial" panose="020B0604020202020204" pitchFamily="34" charset="0"/>
              <a:cs typeface="Arial" panose="020B0604020202020204" pitchFamily="34" charset="0"/>
            </a:rPr>
            <a:t>A</a:t>
          </a:r>
          <a:endParaRPr lang="en-US" sz="2800" kern="1200">
            <a:solidFill>
              <a:srgbClr val="FF0000"/>
            </a:solidFill>
            <a:latin typeface="Arial" panose="020B0604020202020204" pitchFamily="34" charset="0"/>
            <a:cs typeface="Arial" panose="020B0604020202020204" pitchFamily="34" charset="0"/>
          </a:endParaRPr>
        </a:p>
      </dsp:txBody>
      <dsp:txXfrm>
        <a:off x="7608379" y="3159132"/>
        <a:ext cx="2832557" cy="1111993"/>
      </dsp:txXfrm>
    </dsp:sp>
    <dsp:sp modelId="{EF82825E-1526-4AAB-8612-F62D4C514CDE}">
      <dsp:nvSpPr>
        <dsp:cNvPr id="0" name=""/>
        <dsp:cNvSpPr/>
      </dsp:nvSpPr>
      <dsp:spPr>
        <a:xfrm>
          <a:off x="3253747" y="1580101"/>
          <a:ext cx="2223986" cy="1111993"/>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a:solidFill>
                <a:srgbClr val="0070C0"/>
              </a:solidFill>
              <a:latin typeface="Arial" panose="020B0604020202020204" pitchFamily="34" charset="0"/>
              <a:cs typeface="Arial" panose="020B0604020202020204" pitchFamily="34" charset="0"/>
            </a:rPr>
            <a:t>CN thực tế</a:t>
          </a:r>
        </a:p>
        <a:p>
          <a:pPr marL="0" lvl="0" indent="0" algn="ctr" defTabSz="1244600">
            <a:lnSpc>
              <a:spcPct val="90000"/>
            </a:lnSpc>
            <a:spcBef>
              <a:spcPct val="0"/>
            </a:spcBef>
            <a:spcAft>
              <a:spcPct val="35000"/>
            </a:spcAft>
            <a:buNone/>
          </a:pPr>
          <a:r>
            <a:rPr lang="vi-VN" sz="2800" kern="1200">
              <a:solidFill>
                <a:srgbClr val="0070C0"/>
              </a:solidFill>
              <a:latin typeface="Arial" panose="020B0604020202020204" pitchFamily="34" charset="0"/>
              <a:cs typeface="Arial" panose="020B0604020202020204" pitchFamily="34" charset="0"/>
            </a:rPr>
            <a:t>(B)</a:t>
          </a:r>
          <a:endParaRPr lang="en-US" sz="2800" kern="1200">
            <a:solidFill>
              <a:srgbClr val="0070C0"/>
            </a:solidFill>
            <a:latin typeface="Arial" panose="020B0604020202020204" pitchFamily="34" charset="0"/>
            <a:cs typeface="Arial" panose="020B0604020202020204" pitchFamily="34" charset="0"/>
          </a:endParaRPr>
        </a:p>
      </dsp:txBody>
      <dsp:txXfrm>
        <a:off x="3253747" y="1580101"/>
        <a:ext cx="2223986" cy="11119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38DE0-BE5B-460B-B87E-B647E1CEE30E}">
      <dsp:nvSpPr>
        <dsp:cNvPr id="0" name=""/>
        <dsp:cNvSpPr/>
      </dsp:nvSpPr>
      <dsp:spPr>
        <a:xfrm>
          <a:off x="3031617" y="2706661"/>
          <a:ext cx="2242566" cy="2242566"/>
        </a:xfrm>
        <a:prstGeom prst="ellipse">
          <a:avLst/>
        </a:prstGeom>
        <a:solidFill>
          <a:srgbClr val="00B0F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FF0000"/>
              </a:solidFill>
              <a:latin typeface="Arial" pitchFamily="34" charset="0"/>
              <a:cs typeface="Arial" pitchFamily="34" charset="0"/>
            </a:rPr>
            <a:t>Xuất</a:t>
          </a:r>
          <a:r>
            <a:rPr lang="en-US" sz="3600" b="1" kern="1200" dirty="0">
              <a:solidFill>
                <a:srgbClr val="FF0000"/>
              </a:solidFill>
              <a:latin typeface="Arial" pitchFamily="34" charset="0"/>
              <a:cs typeface="Arial" pitchFamily="34" charset="0"/>
            </a:rPr>
            <a:t> </a:t>
          </a:r>
          <a:r>
            <a:rPr lang="en-US" sz="3600" b="1" kern="1200" dirty="0" err="1">
              <a:solidFill>
                <a:srgbClr val="FF0000"/>
              </a:solidFill>
              <a:latin typeface="Arial" pitchFamily="34" charset="0"/>
              <a:cs typeface="Arial" pitchFamily="34" charset="0"/>
            </a:rPr>
            <a:t>huyết</a:t>
          </a:r>
          <a:r>
            <a:rPr lang="en-US" sz="3600" b="1" kern="1200" dirty="0">
              <a:solidFill>
                <a:srgbClr val="FF0000"/>
              </a:solidFill>
              <a:latin typeface="Arial" pitchFamily="34" charset="0"/>
              <a:cs typeface="Arial" pitchFamily="34" charset="0"/>
            </a:rPr>
            <a:t> ???</a:t>
          </a:r>
        </a:p>
      </dsp:txBody>
      <dsp:txXfrm>
        <a:off x="3360033" y="3035077"/>
        <a:ext cx="1585734" cy="1585734"/>
      </dsp:txXfrm>
    </dsp:sp>
    <dsp:sp modelId="{62574613-79F8-444C-BD10-0F9CDEE28F17}">
      <dsp:nvSpPr>
        <dsp:cNvPr id="0" name=""/>
        <dsp:cNvSpPr/>
      </dsp:nvSpPr>
      <dsp:spPr>
        <a:xfrm rot="11700000">
          <a:off x="1033224" y="2935029"/>
          <a:ext cx="1959812" cy="639131"/>
        </a:xfrm>
        <a:prstGeom prst="leftArrow">
          <a:avLst>
            <a:gd name="adj1" fmla="val 60000"/>
            <a:gd name="adj2" fmla="val 50000"/>
          </a:avLst>
        </a:prstGeom>
        <a:solidFill>
          <a:srgbClr val="92D050"/>
        </a:solidFill>
        <a:ln>
          <a:noFill/>
        </a:ln>
        <a:effectLst>
          <a:outerShdw blurRad="38100" dist="25400" dir="5400000" rotWithShape="0">
            <a:srgbClr val="000000">
              <a:alpha val="2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897276A8-12B8-4E31-B69B-C73C6FB7C657}">
      <dsp:nvSpPr>
        <dsp:cNvPr id="0" name=""/>
        <dsp:cNvSpPr/>
      </dsp:nvSpPr>
      <dsp:spPr>
        <a:xfrm>
          <a:off x="1395" y="2148801"/>
          <a:ext cx="2130437" cy="1704350"/>
        </a:xfrm>
        <a:prstGeom prst="roundRect">
          <a:avLst>
            <a:gd name="adj" fmla="val 10000"/>
          </a:avLst>
        </a:prstGeom>
        <a:solidFill>
          <a:srgbClr val="92D05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Arial" pitchFamily="34" charset="0"/>
              <a:cs typeface="Arial" pitchFamily="34" charset="0"/>
            </a:rPr>
            <a:t>Sốc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kéo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dài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dù</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bù</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đủ</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dịch</a:t>
          </a:r>
          <a:r>
            <a:rPr lang="en-US" sz="2000" kern="1200" dirty="0">
              <a:latin typeface="Arial" pitchFamily="34" charset="0"/>
              <a:cs typeface="Arial" pitchFamily="34" charset="0"/>
            </a:rPr>
            <a:t> (40-60ml/kg)</a:t>
          </a:r>
        </a:p>
      </dsp:txBody>
      <dsp:txXfrm>
        <a:off x="51314" y="2198720"/>
        <a:ext cx="2030599" cy="1604512"/>
      </dsp:txXfrm>
    </dsp:sp>
    <dsp:sp modelId="{F417081B-6A32-4553-8120-C622E5FA0800}">
      <dsp:nvSpPr>
        <dsp:cNvPr id="0" name=""/>
        <dsp:cNvSpPr/>
      </dsp:nvSpPr>
      <dsp:spPr>
        <a:xfrm rot="14700000">
          <a:off x="2236787" y="1500678"/>
          <a:ext cx="1959812" cy="639131"/>
        </a:xfrm>
        <a:prstGeom prst="leftArrow">
          <a:avLst>
            <a:gd name="adj1" fmla="val 60000"/>
            <a:gd name="adj2" fmla="val 50000"/>
          </a:avLst>
        </a:prstGeom>
        <a:solidFill>
          <a:schemeClr val="accent2">
            <a:lumMod val="60000"/>
            <a:lumOff val="40000"/>
          </a:schemeClr>
        </a:solidFill>
        <a:ln>
          <a:noFill/>
        </a:ln>
        <a:effectLst>
          <a:outerShdw blurRad="38100" dist="25400" dir="5400000" rotWithShape="0">
            <a:srgbClr val="000000">
              <a:alpha val="2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89FFBE34-B360-44D0-91EA-3EF3D090392C}">
      <dsp:nvSpPr>
        <dsp:cNvPr id="0" name=""/>
        <dsp:cNvSpPr/>
      </dsp:nvSpPr>
      <dsp:spPr>
        <a:xfrm>
          <a:off x="1737348" y="79972"/>
          <a:ext cx="2130437" cy="1704350"/>
        </a:xfrm>
        <a:prstGeom prst="roundRect">
          <a:avLst>
            <a:gd name="adj" fmla="val 10000"/>
          </a:avLst>
        </a:prstGeom>
        <a:solidFill>
          <a:schemeClr val="accent2">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Arial" pitchFamily="34" charset="0"/>
              <a:cs typeface="Arial" pitchFamily="34" charset="0"/>
            </a:rPr>
            <a:t>Sốc</a:t>
          </a:r>
          <a:r>
            <a:rPr lang="en-US" sz="2000" kern="1200" dirty="0">
              <a:latin typeface="Arial" pitchFamily="34" charset="0"/>
              <a:cs typeface="Arial" pitchFamily="34" charset="0"/>
            </a:rPr>
            <a:t> + </a:t>
          </a:r>
          <a:r>
            <a:rPr lang="en-US" sz="2000" kern="1200" dirty="0" err="1">
              <a:latin typeface="Arial" pitchFamily="34" charset="0"/>
              <a:cs typeface="Arial" pitchFamily="34" charset="0"/>
            </a:rPr>
            <a:t>Hct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bình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thường</a:t>
          </a:r>
          <a:r>
            <a:rPr lang="en-US" sz="2000" kern="1200" dirty="0">
              <a:latin typeface="Arial" pitchFamily="34" charset="0"/>
              <a:cs typeface="Arial" pitchFamily="34" charset="0"/>
            </a:rPr>
            <a:t>/</a:t>
          </a:r>
          <a:r>
            <a:rPr lang="en-US" sz="2000" kern="1200" dirty="0" err="1">
              <a:latin typeface="Arial" pitchFamily="34" charset="0"/>
              <a:cs typeface="Arial" pitchFamily="34" charset="0"/>
            </a:rPr>
            <a:t>thấp</a:t>
          </a:r>
          <a:r>
            <a:rPr lang="en-US" sz="2000" kern="1200" dirty="0">
              <a:latin typeface="Arial" pitchFamily="34" charset="0"/>
              <a:cs typeface="Arial" pitchFamily="34" charset="0"/>
            </a:rPr>
            <a:t> </a:t>
          </a:r>
        </a:p>
      </dsp:txBody>
      <dsp:txXfrm>
        <a:off x="1787267" y="129891"/>
        <a:ext cx="2030599" cy="1604512"/>
      </dsp:txXfrm>
    </dsp:sp>
    <dsp:sp modelId="{CF6B475C-AE5E-4BE7-9335-8C16EB78F54C}">
      <dsp:nvSpPr>
        <dsp:cNvPr id="0" name=""/>
        <dsp:cNvSpPr/>
      </dsp:nvSpPr>
      <dsp:spPr>
        <a:xfrm rot="17700000">
          <a:off x="4109199" y="1500678"/>
          <a:ext cx="1959812" cy="639131"/>
        </a:xfrm>
        <a:prstGeom prst="leftArrow">
          <a:avLst>
            <a:gd name="adj1" fmla="val 60000"/>
            <a:gd name="adj2" fmla="val 50000"/>
          </a:avLst>
        </a:prstGeom>
        <a:solidFill>
          <a:srgbClr val="0070C0"/>
        </a:solidFill>
        <a:ln>
          <a:noFill/>
        </a:ln>
        <a:effectLst>
          <a:outerShdw blurRad="38100" dist="25400" dir="5400000" rotWithShape="0">
            <a:srgbClr val="000000">
              <a:alpha val="2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EB27000D-4FE1-4B7E-AF0A-27DFDB19DD30}">
      <dsp:nvSpPr>
        <dsp:cNvPr id="0" name=""/>
        <dsp:cNvSpPr/>
      </dsp:nvSpPr>
      <dsp:spPr>
        <a:xfrm>
          <a:off x="4438013" y="79972"/>
          <a:ext cx="2130437" cy="1704350"/>
        </a:xfrm>
        <a:prstGeom prst="roundRect">
          <a:avLst>
            <a:gd name="adj" fmla="val 10000"/>
          </a:avLst>
        </a:prstGeom>
        <a:solidFill>
          <a:srgbClr val="0070C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Arial" pitchFamily="34" charset="0"/>
              <a:cs typeface="Arial" pitchFamily="34" charset="0"/>
            </a:rPr>
            <a:t>Huyết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động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không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ổn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 + </a:t>
          </a:r>
          <a:r>
            <a:rPr lang="en-US" sz="2000" kern="1200" dirty="0" err="1">
              <a:latin typeface="Arial" pitchFamily="34" charset="0"/>
              <a:cs typeface="Arial" pitchFamily="34" charset="0"/>
            </a:rPr>
            <a:t>Hct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giảm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nhanh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dù</a:t>
          </a:r>
          <a:r>
            <a:rPr lang="en-US" sz="2000" kern="1200" dirty="0">
              <a:latin typeface="Arial" pitchFamily="34" charset="0"/>
              <a:cs typeface="Arial" pitchFamily="34" charset="0"/>
            </a:rPr>
            <a:t> &gt;35%)</a:t>
          </a:r>
        </a:p>
      </dsp:txBody>
      <dsp:txXfrm>
        <a:off x="4487932" y="129891"/>
        <a:ext cx="2030599" cy="1604512"/>
      </dsp:txXfrm>
    </dsp:sp>
    <dsp:sp modelId="{2D8D50E5-2D5E-46B3-8EFC-7291D1B5E727}">
      <dsp:nvSpPr>
        <dsp:cNvPr id="0" name=""/>
        <dsp:cNvSpPr/>
      </dsp:nvSpPr>
      <dsp:spPr>
        <a:xfrm rot="20700000">
          <a:off x="5312763" y="2935029"/>
          <a:ext cx="1959812" cy="639131"/>
        </a:xfrm>
        <a:prstGeom prst="leftArrow">
          <a:avLst>
            <a:gd name="adj1" fmla="val 60000"/>
            <a:gd name="adj2" fmla="val 50000"/>
          </a:avLst>
        </a:prstGeom>
        <a:solidFill>
          <a:srgbClr val="FFC000"/>
        </a:solidFill>
        <a:ln>
          <a:noFill/>
        </a:ln>
        <a:effectLst>
          <a:outerShdw blurRad="38100" dist="25400" dir="5400000" rotWithShape="0">
            <a:srgbClr val="000000">
              <a:alpha val="2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4EDFAFFB-47CD-4544-AE11-A51396161467}">
      <dsp:nvSpPr>
        <dsp:cNvPr id="0" name=""/>
        <dsp:cNvSpPr/>
      </dsp:nvSpPr>
      <dsp:spPr>
        <a:xfrm>
          <a:off x="6173967" y="2148801"/>
          <a:ext cx="2130437" cy="1704350"/>
        </a:xfrm>
        <a:prstGeom prst="roundRect">
          <a:avLst>
            <a:gd name="adj" fmla="val 10000"/>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marL="0" lvl="0" indent="0" algn="just" defTabSz="844550">
            <a:lnSpc>
              <a:spcPct val="90000"/>
            </a:lnSpc>
            <a:spcBef>
              <a:spcPct val="0"/>
            </a:spcBef>
            <a:spcAft>
              <a:spcPct val="35000"/>
            </a:spcAft>
            <a:buNone/>
          </a:pPr>
          <a:r>
            <a:rPr lang="en-US" sz="1900" kern="1200" dirty="0" err="1">
              <a:latin typeface="Arial" pitchFamily="34" charset="0"/>
              <a:cs typeface="Arial" pitchFamily="34" charset="0"/>
            </a:rPr>
            <a:t>Toan</a:t>
          </a:r>
          <a:r>
            <a:rPr lang="en-US" sz="1900" kern="1200" dirty="0">
              <a:latin typeface="Arial" pitchFamily="34" charset="0"/>
              <a:cs typeface="Arial" pitchFamily="34" charset="0"/>
            </a:rPr>
            <a:t> CH </a:t>
          </a:r>
          <a:r>
            <a:rPr lang="en-US" sz="1900" kern="1200" dirty="0" err="1">
              <a:latin typeface="Arial" pitchFamily="34" charset="0"/>
              <a:cs typeface="Arial" pitchFamily="34" charset="0"/>
            </a:rPr>
            <a:t>kéo</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dài</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hoặc</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xấu</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dần</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mặc</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dù</a:t>
          </a:r>
          <a:r>
            <a:rPr lang="en-US" sz="1900" kern="1200" dirty="0">
              <a:latin typeface="Arial" pitchFamily="34" charset="0"/>
              <a:cs typeface="Arial" pitchFamily="34" charset="0"/>
            </a:rPr>
            <a:t> HATT </a:t>
          </a:r>
          <a:r>
            <a:rPr lang="en-US" sz="1900" kern="1200" dirty="0" err="1">
              <a:latin typeface="Arial" pitchFamily="34" charset="0"/>
              <a:cs typeface="Arial" pitchFamily="34" charset="0"/>
            </a:rPr>
            <a:t>còn</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ổn</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đặc</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biệt</a:t>
          </a:r>
          <a:r>
            <a:rPr lang="en-US" sz="1900" kern="1200" dirty="0">
              <a:latin typeface="Arial" pitchFamily="34" charset="0"/>
              <a:cs typeface="Arial" pitchFamily="34" charset="0"/>
            </a:rPr>
            <a:t> ở  BN than </a:t>
          </a:r>
          <a:r>
            <a:rPr lang="en-US" sz="1900" kern="1200" dirty="0" err="1">
              <a:latin typeface="Arial" pitchFamily="34" charset="0"/>
              <a:cs typeface="Arial" pitchFamily="34" charset="0"/>
            </a:rPr>
            <a:t>đau</a:t>
          </a:r>
          <a:r>
            <a:rPr lang="en-US" sz="1900" kern="1200" dirty="0">
              <a:latin typeface="Arial" pitchFamily="34" charset="0"/>
              <a:cs typeface="Arial" pitchFamily="34" charset="0"/>
            </a:rPr>
            <a:t>/</a:t>
          </a:r>
          <a:r>
            <a:rPr lang="en-US" sz="1900" kern="1200" dirty="0" err="1">
              <a:latin typeface="Arial" pitchFamily="34" charset="0"/>
              <a:cs typeface="Arial" pitchFamily="34" charset="0"/>
            </a:rPr>
            <a:t>căng</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tức</a:t>
          </a:r>
          <a:r>
            <a:rPr lang="en-US" sz="1900" kern="1200" dirty="0">
              <a:latin typeface="Arial" pitchFamily="34" charset="0"/>
              <a:cs typeface="Arial" pitchFamily="34" charset="0"/>
            </a:rPr>
            <a:t> </a:t>
          </a:r>
          <a:r>
            <a:rPr lang="en-US" sz="1900" kern="1200" dirty="0" err="1">
              <a:latin typeface="Arial" pitchFamily="34" charset="0"/>
              <a:cs typeface="Arial" pitchFamily="34" charset="0"/>
            </a:rPr>
            <a:t>bụng</a:t>
          </a:r>
          <a:r>
            <a:rPr lang="en-US" sz="1900" kern="1200" dirty="0">
              <a:latin typeface="Arial" pitchFamily="34" charset="0"/>
              <a:cs typeface="Arial" pitchFamily="34" charset="0"/>
            </a:rPr>
            <a:t>)</a:t>
          </a:r>
        </a:p>
      </dsp:txBody>
      <dsp:txXfrm>
        <a:off x="6223886" y="2198720"/>
        <a:ext cx="2030599" cy="16045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2A21B-531B-4D5B-9D82-1171110CA6BB}">
      <dsp:nvSpPr>
        <dsp:cNvPr id="0" name=""/>
        <dsp:cNvSpPr/>
      </dsp:nvSpPr>
      <dsp:spPr>
        <a:xfrm>
          <a:off x="2714" y="197227"/>
          <a:ext cx="2646759" cy="1058703"/>
        </a:xfrm>
        <a:prstGeom prst="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itchFamily="34" charset="0"/>
              <a:cs typeface="Arial" pitchFamily="34" charset="0"/>
            </a:rPr>
            <a:t>Bệnh</a:t>
          </a:r>
          <a:r>
            <a:rPr lang="en-US" sz="2400" kern="1200" dirty="0">
              <a:latin typeface="Arial" pitchFamily="34" charset="0"/>
              <a:cs typeface="Arial" pitchFamily="34" charset="0"/>
            </a:rPr>
            <a:t> </a:t>
          </a:r>
          <a:r>
            <a:rPr lang="en-US" sz="2400" kern="1200" dirty="0" err="1">
              <a:latin typeface="Arial" pitchFamily="34" charset="0"/>
              <a:cs typeface="Arial" pitchFamily="34" charset="0"/>
            </a:rPr>
            <a:t>diễn</a:t>
          </a:r>
          <a:r>
            <a:rPr lang="en-US" sz="2400" kern="1200" dirty="0">
              <a:latin typeface="Arial" pitchFamily="34" charset="0"/>
              <a:cs typeface="Arial" pitchFamily="34" charset="0"/>
            </a:rPr>
            <a:t> </a:t>
          </a:r>
          <a:r>
            <a:rPr lang="en-US" sz="2400" kern="1200" dirty="0" err="1">
              <a:latin typeface="Arial" pitchFamily="34" charset="0"/>
              <a:cs typeface="Arial" pitchFamily="34" charset="0"/>
            </a:rPr>
            <a:t>tiến</a:t>
          </a:r>
          <a:r>
            <a:rPr lang="en-US" sz="2400" kern="1200" dirty="0">
              <a:latin typeface="Arial" pitchFamily="34" charset="0"/>
              <a:cs typeface="Arial" pitchFamily="34" charset="0"/>
            </a:rPr>
            <a:t> </a:t>
          </a:r>
          <a:r>
            <a:rPr lang="en-US" sz="2400" kern="1200" dirty="0" err="1">
              <a:latin typeface="Arial" pitchFamily="34" charset="0"/>
              <a:cs typeface="Arial" pitchFamily="34" charset="0"/>
            </a:rPr>
            <a:t>nặng</a:t>
          </a:r>
          <a:endParaRPr lang="en-US" sz="2400" kern="1200" dirty="0">
            <a:latin typeface="Arial" pitchFamily="34" charset="0"/>
            <a:cs typeface="Arial" pitchFamily="34" charset="0"/>
          </a:endParaRPr>
        </a:p>
      </dsp:txBody>
      <dsp:txXfrm>
        <a:off x="2714" y="197227"/>
        <a:ext cx="2646759" cy="1058703"/>
      </dsp:txXfrm>
    </dsp:sp>
    <dsp:sp modelId="{E1B7415B-CAAB-43B2-97AA-F4C38D3D4491}">
      <dsp:nvSpPr>
        <dsp:cNvPr id="0" name=""/>
        <dsp:cNvSpPr/>
      </dsp:nvSpPr>
      <dsp:spPr>
        <a:xfrm>
          <a:off x="2714" y="1255931"/>
          <a:ext cx="2646759" cy="285480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Arial" pitchFamily="34" charset="0"/>
              <a:cs typeface="Arial" pitchFamily="34" charset="0"/>
            </a:rPr>
            <a:t>Sốc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kéo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dài</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err="1">
              <a:latin typeface="Arial" pitchFamily="34" charset="0"/>
              <a:cs typeface="Arial" pitchFamily="34" charset="0"/>
            </a:rPr>
            <a:t>Tổn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thương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tạng</a:t>
          </a:r>
          <a:r>
            <a:rPr lang="en-US" sz="2000" kern="1200" dirty="0">
              <a:latin typeface="Arial" pitchFamily="34" charset="0"/>
              <a:cs typeface="Arial" pitchFamily="34" charset="0"/>
            </a:rPr>
            <a:t> (</a:t>
          </a:r>
          <a:r>
            <a:rPr lang="en-US" sz="2000" b="1" kern="1200" dirty="0" err="1">
              <a:solidFill>
                <a:srgbClr val="FF0000"/>
              </a:solidFill>
              <a:latin typeface="Arial" pitchFamily="34" charset="0"/>
              <a:cs typeface="Arial" pitchFamily="34" charset="0"/>
            </a:rPr>
            <a:t>gan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thận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tim</a:t>
          </a:r>
          <a:r>
            <a:rPr lang="en-US" sz="2000" kern="1200" dirty="0">
              <a:latin typeface="Arial" pitchFamily="34" charset="0"/>
              <a:cs typeface="Arial" pitchFamily="34" charset="0"/>
            </a:rPr>
            <a:t>)</a:t>
          </a:r>
        </a:p>
      </dsp:txBody>
      <dsp:txXfrm>
        <a:off x="2714" y="1255931"/>
        <a:ext cx="2646759" cy="2854800"/>
      </dsp:txXfrm>
    </dsp:sp>
    <dsp:sp modelId="{67D6563A-1998-4739-82AF-D2B6FC8834E7}">
      <dsp:nvSpPr>
        <dsp:cNvPr id="0" name=""/>
        <dsp:cNvSpPr/>
      </dsp:nvSpPr>
      <dsp:spPr>
        <a:xfrm>
          <a:off x="3020020" y="197227"/>
          <a:ext cx="2646759" cy="1058703"/>
        </a:xfrm>
        <a:prstGeom prst="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itchFamily="34" charset="0"/>
              <a:cs typeface="Arial" pitchFamily="34" charset="0"/>
            </a:rPr>
            <a:t>Bệnh</a:t>
          </a:r>
          <a:r>
            <a:rPr lang="en-US" sz="2400" kern="1200" dirty="0">
              <a:latin typeface="Arial" pitchFamily="34" charset="0"/>
              <a:cs typeface="Arial" pitchFamily="34" charset="0"/>
            </a:rPr>
            <a:t> </a:t>
          </a:r>
          <a:r>
            <a:rPr lang="en-US" sz="2400" kern="1200" dirty="0" err="1">
              <a:latin typeface="Arial" pitchFamily="34" charset="0"/>
              <a:cs typeface="Arial" pitchFamily="34" charset="0"/>
            </a:rPr>
            <a:t>nền</a:t>
          </a:r>
          <a:r>
            <a:rPr lang="en-US" sz="2400" kern="1200" dirty="0">
              <a:latin typeface="Arial" pitchFamily="34" charset="0"/>
              <a:cs typeface="Arial" pitchFamily="34" charset="0"/>
            </a:rPr>
            <a:t> </a:t>
          </a:r>
          <a:r>
            <a:rPr lang="en-US" sz="2400" kern="1200" dirty="0" err="1">
              <a:latin typeface="Arial" pitchFamily="34" charset="0"/>
              <a:cs typeface="Arial" pitchFamily="34" charset="0"/>
            </a:rPr>
            <a:t>kèm</a:t>
          </a:r>
          <a:endParaRPr lang="en-US" sz="2400" kern="1200" dirty="0">
            <a:latin typeface="Arial" pitchFamily="34" charset="0"/>
            <a:cs typeface="Arial" pitchFamily="34" charset="0"/>
          </a:endParaRPr>
        </a:p>
      </dsp:txBody>
      <dsp:txXfrm>
        <a:off x="3020020" y="197227"/>
        <a:ext cx="2646759" cy="1058703"/>
      </dsp:txXfrm>
    </dsp:sp>
    <dsp:sp modelId="{E88496A0-47C4-4BCD-AAC6-234D49CF4B83}">
      <dsp:nvSpPr>
        <dsp:cNvPr id="0" name=""/>
        <dsp:cNvSpPr/>
      </dsp:nvSpPr>
      <dsp:spPr>
        <a:xfrm>
          <a:off x="3020020" y="1255931"/>
          <a:ext cx="2646759" cy="285480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err="1">
              <a:solidFill>
                <a:srgbClr val="FF0000"/>
              </a:solidFill>
              <a:latin typeface="Arial" pitchFamily="34" charset="0"/>
              <a:cs typeface="Arial" pitchFamily="34" charset="0"/>
            </a:rPr>
            <a:t>Viêm</a:t>
          </a:r>
          <a:r>
            <a:rPr lang="en-US" sz="2000" b="1" kern="1200" dirty="0">
              <a:solidFill>
                <a:srgbClr val="FF0000"/>
              </a:solidFill>
              <a:latin typeface="Arial" pitchFamily="34" charset="0"/>
              <a:cs typeface="Arial" pitchFamily="34" charset="0"/>
            </a:rPr>
            <a:t> </a:t>
          </a:r>
          <a:r>
            <a:rPr lang="en-US" sz="2000" b="1" kern="1200" dirty="0" err="1">
              <a:solidFill>
                <a:srgbClr val="FF0000"/>
              </a:solidFill>
              <a:latin typeface="Arial" pitchFamily="34" charset="0"/>
              <a:cs typeface="Arial" pitchFamily="34" charset="0"/>
            </a:rPr>
            <a:t>loét</a:t>
          </a:r>
          <a:r>
            <a:rPr lang="en-US" sz="2000" b="1" kern="1200" dirty="0">
              <a:solidFill>
                <a:srgbClr val="FF0000"/>
              </a:solidFill>
              <a:latin typeface="Arial" pitchFamily="34" charset="0"/>
              <a:cs typeface="Arial" pitchFamily="34" charset="0"/>
            </a:rPr>
            <a:t> DDTT</a:t>
          </a:r>
        </a:p>
        <a:p>
          <a:pPr marL="228600" lvl="1" indent="-228600" algn="l" defTabSz="889000">
            <a:lnSpc>
              <a:spcPct val="90000"/>
            </a:lnSpc>
            <a:spcBef>
              <a:spcPct val="0"/>
            </a:spcBef>
            <a:spcAft>
              <a:spcPct val="15000"/>
            </a:spcAft>
            <a:buChar char="•"/>
          </a:pP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err="1">
              <a:latin typeface="Arial" pitchFamily="34" charset="0"/>
              <a:cs typeface="Arial" pitchFamily="34" charset="0"/>
            </a:rPr>
            <a:t>Sử</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thuốc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kháng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đông</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err="1">
              <a:latin typeface="Arial" pitchFamily="34" charset="0"/>
              <a:cs typeface="Arial" pitchFamily="34" charset="0"/>
            </a:rPr>
            <a:t>Sử</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dụng</a:t>
          </a:r>
          <a:r>
            <a:rPr lang="en-US" sz="2000" kern="1200" dirty="0">
              <a:latin typeface="Arial" pitchFamily="34" charset="0"/>
              <a:cs typeface="Arial" pitchFamily="34" charset="0"/>
            </a:rPr>
            <a:t> NSAIDs, </a:t>
          </a:r>
          <a:r>
            <a:rPr lang="en-US" sz="2000" kern="1200" dirty="0" err="1">
              <a:latin typeface="Arial" pitchFamily="34" charset="0"/>
              <a:cs typeface="Arial" pitchFamily="34" charset="0"/>
            </a:rPr>
            <a:t>corticoide</a:t>
          </a:r>
          <a:endParaRPr lang="en-US" sz="2000" kern="1200" dirty="0">
            <a:latin typeface="Arial" pitchFamily="34" charset="0"/>
            <a:cs typeface="Arial" pitchFamily="34" charset="0"/>
          </a:endParaRPr>
        </a:p>
      </dsp:txBody>
      <dsp:txXfrm>
        <a:off x="3020020" y="1255931"/>
        <a:ext cx="2646759" cy="2854800"/>
      </dsp:txXfrm>
    </dsp:sp>
    <dsp:sp modelId="{095A4B14-147C-42F5-A4A4-169B232A5389}">
      <dsp:nvSpPr>
        <dsp:cNvPr id="0" name=""/>
        <dsp:cNvSpPr/>
      </dsp:nvSpPr>
      <dsp:spPr>
        <a:xfrm>
          <a:off x="6037326" y="197227"/>
          <a:ext cx="2646759" cy="1058703"/>
        </a:xfrm>
        <a:prstGeom prst="rect">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itchFamily="34" charset="0"/>
              <a:cs typeface="Arial" pitchFamily="34" charset="0"/>
            </a:rPr>
            <a:t>Lỗi</a:t>
          </a:r>
          <a:r>
            <a:rPr lang="en-US" sz="2400" kern="1200" dirty="0">
              <a:latin typeface="Arial" pitchFamily="34" charset="0"/>
              <a:cs typeface="Arial" pitchFamily="34" charset="0"/>
            </a:rPr>
            <a:t> </a:t>
          </a:r>
          <a:r>
            <a:rPr lang="en-US" sz="2400" kern="1200" dirty="0" err="1">
              <a:latin typeface="Arial" pitchFamily="34" charset="0"/>
              <a:cs typeface="Arial" pitchFamily="34" charset="0"/>
            </a:rPr>
            <a:t>điều</a:t>
          </a:r>
          <a:r>
            <a:rPr lang="en-US" sz="2400" kern="1200" dirty="0">
              <a:latin typeface="Arial" pitchFamily="34" charset="0"/>
              <a:cs typeface="Arial" pitchFamily="34" charset="0"/>
            </a:rPr>
            <a:t> </a:t>
          </a:r>
          <a:r>
            <a:rPr lang="en-US" sz="2400" kern="1200" dirty="0" err="1">
              <a:latin typeface="Arial" pitchFamily="34" charset="0"/>
              <a:cs typeface="Arial" pitchFamily="34" charset="0"/>
            </a:rPr>
            <a:t>trị</a:t>
          </a:r>
          <a:endParaRPr lang="en-US" sz="2400" kern="1200" dirty="0">
            <a:latin typeface="Arial" pitchFamily="34" charset="0"/>
            <a:cs typeface="Arial" pitchFamily="34" charset="0"/>
          </a:endParaRPr>
        </a:p>
      </dsp:txBody>
      <dsp:txXfrm>
        <a:off x="6037326" y="197227"/>
        <a:ext cx="2646759" cy="1058703"/>
      </dsp:txXfrm>
    </dsp:sp>
    <dsp:sp modelId="{A6224B29-EC49-4D28-9405-900AA8E6A194}">
      <dsp:nvSpPr>
        <dsp:cNvPr id="0" name=""/>
        <dsp:cNvSpPr/>
      </dsp:nvSpPr>
      <dsp:spPr>
        <a:xfrm>
          <a:off x="6037326" y="1255931"/>
          <a:ext cx="2646759" cy="285480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Arial" pitchFamily="34" charset="0"/>
              <a:cs typeface="Arial" pitchFamily="34" charset="0"/>
            </a:rPr>
            <a:t>Sử</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thuốc</a:t>
          </a:r>
          <a:r>
            <a:rPr lang="en-US" sz="2000" kern="1200" dirty="0">
              <a:latin typeface="Arial" pitchFamily="34" charset="0"/>
              <a:cs typeface="Arial" pitchFamily="34" charset="0"/>
            </a:rPr>
            <a:t> TB</a:t>
          </a:r>
        </a:p>
        <a:p>
          <a:pPr marL="228600" lvl="1" indent="-228600" algn="l" defTabSz="889000">
            <a:lnSpc>
              <a:spcPct val="90000"/>
            </a:lnSpc>
            <a:spcBef>
              <a:spcPct val="0"/>
            </a:spcBef>
            <a:spcAft>
              <a:spcPct val="15000"/>
            </a:spcAft>
            <a:buChar char="•"/>
          </a:pP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err="1">
              <a:solidFill>
                <a:srgbClr val="FF0000"/>
              </a:solidFill>
              <a:latin typeface="Arial" pitchFamily="34" charset="0"/>
              <a:cs typeface="Arial" pitchFamily="34" charset="0"/>
            </a:rPr>
            <a:t>Dùng</a:t>
          </a:r>
          <a:r>
            <a:rPr lang="en-US" sz="2000" b="1" kern="1200" dirty="0">
              <a:solidFill>
                <a:srgbClr val="FF0000"/>
              </a:solidFill>
              <a:latin typeface="Arial" pitchFamily="34" charset="0"/>
              <a:cs typeface="Arial" pitchFamily="34" charset="0"/>
            </a:rPr>
            <a:t> CPT </a:t>
          </a:r>
          <a:r>
            <a:rPr lang="en-US" sz="2000" b="1" kern="1200" dirty="0" err="1">
              <a:solidFill>
                <a:srgbClr val="FF0000"/>
              </a:solidFill>
              <a:latin typeface="Arial" pitchFamily="34" charset="0"/>
              <a:cs typeface="Arial" pitchFamily="34" charset="0"/>
            </a:rPr>
            <a:t>kéo</a:t>
          </a:r>
          <a:r>
            <a:rPr lang="en-US" sz="2000" b="1" kern="1200" dirty="0">
              <a:solidFill>
                <a:srgbClr val="FF0000"/>
              </a:solidFill>
              <a:latin typeface="Arial" pitchFamily="34" charset="0"/>
              <a:cs typeface="Arial" pitchFamily="34" charset="0"/>
            </a:rPr>
            <a:t> </a:t>
          </a:r>
          <a:r>
            <a:rPr lang="en-US" sz="2000" b="1" kern="1200" dirty="0" err="1">
              <a:solidFill>
                <a:srgbClr val="FF0000"/>
              </a:solidFill>
              <a:latin typeface="Arial" pitchFamily="34" charset="0"/>
              <a:cs typeface="Arial" pitchFamily="34" charset="0"/>
            </a:rPr>
            <a:t>dài</a:t>
          </a:r>
          <a:endParaRPr lang="en-US" sz="2000" b="1" kern="1200" dirty="0">
            <a:solidFill>
              <a:srgbClr val="FF0000"/>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a:latin typeface="Arial" pitchFamily="34" charset="0"/>
              <a:cs typeface="Arial" pitchFamily="34" charset="0"/>
            </a:rPr>
            <a:t>Tai </a:t>
          </a:r>
          <a:r>
            <a:rPr lang="en-US" sz="2000" kern="1200" dirty="0" err="1">
              <a:latin typeface="Arial" pitchFamily="34" charset="0"/>
              <a:cs typeface="Arial" pitchFamily="34" charset="0"/>
            </a:rPr>
            <a:t>biến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liên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quan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điều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trị</a:t>
          </a:r>
          <a:r>
            <a:rPr lang="en-US" sz="2000" kern="1200" dirty="0">
              <a:latin typeface="Arial" pitchFamily="34" charset="0"/>
              <a:cs typeface="Arial" pitchFamily="34" charset="0"/>
            </a:rPr>
            <a:t> (</a:t>
          </a:r>
          <a:r>
            <a:rPr lang="en-US" sz="2000" b="1" kern="1200" dirty="0" err="1">
              <a:solidFill>
                <a:srgbClr val="FF0000"/>
              </a:solidFill>
              <a:latin typeface="Arial" pitchFamily="34" charset="0"/>
              <a:cs typeface="Arial" pitchFamily="34" charset="0"/>
            </a:rPr>
            <a:t>thủ</a:t>
          </a:r>
          <a:r>
            <a:rPr lang="en-US" sz="2000" b="1" kern="1200" dirty="0">
              <a:solidFill>
                <a:srgbClr val="FF0000"/>
              </a:solidFill>
              <a:latin typeface="Arial" pitchFamily="34" charset="0"/>
              <a:cs typeface="Arial" pitchFamily="34" charset="0"/>
            </a:rPr>
            <a:t> </a:t>
          </a:r>
          <a:r>
            <a:rPr lang="en-US" sz="2000" b="1" kern="1200" dirty="0" err="1">
              <a:solidFill>
                <a:srgbClr val="FF0000"/>
              </a:solidFill>
              <a:latin typeface="Arial" pitchFamily="34" charset="0"/>
              <a:cs typeface="Arial" pitchFamily="34" charset="0"/>
            </a:rPr>
            <a:t>thuật</a:t>
          </a:r>
          <a:r>
            <a:rPr lang="en-US" sz="2000" b="1" kern="1200" dirty="0">
              <a:solidFill>
                <a:srgbClr val="FF0000"/>
              </a:solidFill>
              <a:latin typeface="Arial" pitchFamily="34" charset="0"/>
              <a:cs typeface="Arial" pitchFamily="34" charset="0"/>
            </a:rPr>
            <a:t> </a:t>
          </a:r>
          <a:r>
            <a:rPr lang="en-US" sz="2000" kern="1200" dirty="0" err="1">
              <a:latin typeface="Arial" pitchFamily="34" charset="0"/>
              <a:cs typeface="Arial" pitchFamily="34" charset="0"/>
            </a:rPr>
            <a:t>xâm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lấn</a:t>
          </a:r>
          <a:r>
            <a:rPr lang="en-US" sz="2000" kern="1200" dirty="0">
              <a:latin typeface="Arial" pitchFamily="34" charset="0"/>
              <a:cs typeface="Arial" pitchFamily="34" charset="0"/>
            </a:rPr>
            <a:t>) </a:t>
          </a:r>
        </a:p>
      </dsp:txBody>
      <dsp:txXfrm>
        <a:off x="6037326" y="1255931"/>
        <a:ext cx="2646759" cy="28548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AE918-ABC8-47B8-8DD8-96F195BFB5B5}">
      <dsp:nvSpPr>
        <dsp:cNvPr id="0" name=""/>
        <dsp:cNvSpPr/>
      </dsp:nvSpPr>
      <dsp:spPr>
        <a:xfrm rot="5400000">
          <a:off x="6545957" y="-3128083"/>
          <a:ext cx="1043475" cy="7565935"/>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102870" rIns="205740" bIns="102870" numCol="1" spcCol="1270" anchor="ctr" anchorCtr="0">
          <a:noAutofit/>
        </a:bodyPr>
        <a:lstStyle/>
        <a:p>
          <a:pPr marL="228600" lvl="1" indent="-228600" algn="l" defTabSz="977900">
            <a:lnSpc>
              <a:spcPct val="100000"/>
            </a:lnSpc>
            <a:spcBef>
              <a:spcPct val="0"/>
            </a:spcBef>
            <a:spcAft>
              <a:spcPct val="15000"/>
            </a:spcAft>
            <a:buChar char="•"/>
          </a:pPr>
          <a:r>
            <a:rPr lang="vi-VN" altLang="en-US" sz="2200" kern="1200" dirty="0">
              <a:latin typeface="Arial" panose="020B0604020202020204" pitchFamily="34" charset="0"/>
              <a:cs typeface="Arial" panose="020B0604020202020204" pitchFamily="34" charset="0"/>
            </a:rPr>
            <a:t>Trong khi chờ HCL: </a:t>
          </a:r>
          <a:r>
            <a:rPr lang="vi-VN" altLang="en-US" sz="2200" kern="1200" dirty="0">
              <a:solidFill>
                <a:srgbClr val="FF0000"/>
              </a:solidFill>
              <a:latin typeface="Arial" panose="020B0604020202020204" pitchFamily="34" charset="0"/>
              <a:cs typeface="Arial" panose="020B0604020202020204" pitchFamily="34" charset="0"/>
            </a:rPr>
            <a:t>tiếp tục chống sốc bằng DDĐG</a:t>
          </a:r>
          <a:endParaRPr lang="en-US" sz="2200" kern="1200" dirty="0">
            <a:solidFill>
              <a:srgbClr val="FF0000"/>
            </a:solidFill>
            <a:latin typeface="Arial" panose="020B0604020202020204" pitchFamily="34" charset="0"/>
            <a:cs typeface="Arial" panose="020B0604020202020204" pitchFamily="34" charset="0"/>
          </a:endParaRPr>
        </a:p>
        <a:p>
          <a:pPr marL="228600" lvl="1" indent="-228600" algn="l" defTabSz="977900">
            <a:lnSpc>
              <a:spcPct val="100000"/>
            </a:lnSpc>
            <a:spcBef>
              <a:spcPct val="0"/>
            </a:spcBef>
            <a:spcAft>
              <a:spcPct val="15000"/>
            </a:spcAft>
            <a:buChar char="•"/>
          </a:pPr>
          <a:r>
            <a:rPr lang="vi-VN" altLang="en-US" sz="2200" kern="1200" dirty="0">
              <a:latin typeface="Arial" panose="020B0604020202020204" pitchFamily="34" charset="0"/>
              <a:cs typeface="Arial" panose="020B0604020202020204" pitchFamily="34" charset="0"/>
            </a:rPr>
            <a:t>HCL: 5 - 10 ml/kg: truyền có thể nhanh, tuỳ lâm sàng.</a:t>
          </a:r>
        </a:p>
      </dsp:txBody>
      <dsp:txXfrm rot="-5400000">
        <a:off x="3284727" y="184085"/>
        <a:ext cx="7514997" cy="941599"/>
      </dsp:txXfrm>
    </dsp:sp>
    <dsp:sp modelId="{BD6C8DA9-0F3A-464E-ACD2-6660B6C6E5C4}">
      <dsp:nvSpPr>
        <dsp:cNvPr id="0" name=""/>
        <dsp:cNvSpPr/>
      </dsp:nvSpPr>
      <dsp:spPr>
        <a:xfrm>
          <a:off x="216" y="2711"/>
          <a:ext cx="3284510" cy="130434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ct val="35000"/>
            </a:spcAft>
            <a:buNone/>
          </a:pPr>
          <a:r>
            <a:rPr lang="vi-VN" altLang="en-US" sz="3200" kern="1200" dirty="0">
              <a:latin typeface="Arial" panose="020B0604020202020204" pitchFamily="34" charset="0"/>
              <a:cs typeface="Arial" panose="020B0604020202020204" pitchFamily="34" charset="0"/>
            </a:rPr>
            <a:t>Tiếp tục         chống sốc</a:t>
          </a:r>
        </a:p>
      </dsp:txBody>
      <dsp:txXfrm>
        <a:off x="63889" y="66384"/>
        <a:ext cx="3157164" cy="1176998"/>
      </dsp:txXfrm>
    </dsp:sp>
    <dsp:sp modelId="{B1799245-8A88-4DFD-8913-C5C978690807}">
      <dsp:nvSpPr>
        <dsp:cNvPr id="0" name=""/>
        <dsp:cNvSpPr/>
      </dsp:nvSpPr>
      <dsp:spPr>
        <a:xfrm rot="5400000">
          <a:off x="6545957" y="-1758521"/>
          <a:ext cx="1043475" cy="7565935"/>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100000"/>
            </a:lnSpc>
            <a:spcBef>
              <a:spcPct val="0"/>
            </a:spcBef>
            <a:spcAft>
              <a:spcPct val="15000"/>
            </a:spcAft>
            <a:buChar char="•"/>
          </a:pPr>
          <a:r>
            <a:rPr lang="vi-VN" altLang="en-US" sz="2400" kern="1200" dirty="0">
              <a:latin typeface="Arial" panose="020B0604020202020204" pitchFamily="34" charset="0"/>
              <a:cs typeface="Arial" panose="020B0604020202020204" pitchFamily="34" charset="0"/>
            </a:rPr>
            <a:t>Huyết tương tươi đông lạnh</a:t>
          </a:r>
          <a:r>
            <a:rPr lang="en-US" altLang="en-US" sz="2400" kern="1200" dirty="0">
              <a:latin typeface="Arial" panose="020B0604020202020204" pitchFamily="34" charset="0"/>
              <a:cs typeface="Arial" panose="020B0604020202020204" pitchFamily="34" charset="0"/>
            </a:rPr>
            <a:t>, </a:t>
          </a:r>
          <a:r>
            <a:rPr lang="en-US" altLang="en-US" sz="2400" kern="1200" dirty="0" err="1">
              <a:latin typeface="Arial" panose="020B0604020202020204" pitchFamily="34" charset="0"/>
              <a:cs typeface="Arial" panose="020B0604020202020204" pitchFamily="34" charset="0"/>
            </a:rPr>
            <a:t>tiểu</a:t>
          </a:r>
          <a:r>
            <a:rPr lang="en-US" altLang="en-US" sz="2400" kern="1200" dirty="0">
              <a:latin typeface="Arial" panose="020B0604020202020204" pitchFamily="34" charset="0"/>
              <a:cs typeface="Arial" panose="020B0604020202020204" pitchFamily="34" charset="0"/>
            </a:rPr>
            <a:t> </a:t>
          </a:r>
          <a:r>
            <a:rPr lang="en-US" altLang="en-US" sz="2400" kern="1200" dirty="0" err="1">
              <a:latin typeface="Arial" panose="020B0604020202020204" pitchFamily="34" charset="0"/>
              <a:cs typeface="Arial" panose="020B0604020202020204" pitchFamily="34" charset="0"/>
            </a:rPr>
            <a:t>cầu</a:t>
          </a:r>
          <a:r>
            <a:rPr lang="en-US" altLang="en-US" sz="2400" kern="1200" dirty="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100000"/>
            </a:lnSpc>
            <a:spcBef>
              <a:spcPct val="0"/>
            </a:spcBef>
            <a:spcAft>
              <a:spcPct val="15000"/>
            </a:spcAft>
            <a:buChar char="•"/>
          </a:pPr>
          <a:r>
            <a:rPr lang="vi-VN" altLang="en-US" sz="2400" kern="1200" dirty="0">
              <a:latin typeface="Arial" panose="020B0604020202020204" pitchFamily="34" charset="0"/>
              <a:cs typeface="Arial" panose="020B0604020202020204" pitchFamily="34" charset="0"/>
            </a:rPr>
            <a:t>Kết tủa lạnh</a:t>
          </a:r>
          <a:endParaRPr lang="en-US" sz="2400" kern="1200" dirty="0">
            <a:latin typeface="Arial" panose="020B0604020202020204" pitchFamily="34" charset="0"/>
            <a:cs typeface="Arial" panose="020B0604020202020204" pitchFamily="34" charset="0"/>
          </a:endParaRPr>
        </a:p>
      </dsp:txBody>
      <dsp:txXfrm rot="-5400000">
        <a:off x="3284727" y="1553647"/>
        <a:ext cx="7514997" cy="941599"/>
      </dsp:txXfrm>
    </dsp:sp>
    <dsp:sp modelId="{F8FCFA27-1E37-47F3-819F-CCC620DE8027}">
      <dsp:nvSpPr>
        <dsp:cNvPr id="0" name=""/>
        <dsp:cNvSpPr/>
      </dsp:nvSpPr>
      <dsp:spPr>
        <a:xfrm>
          <a:off x="216" y="1372273"/>
          <a:ext cx="3284510" cy="1304344"/>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ct val="35000"/>
            </a:spcAft>
            <a:buNone/>
          </a:pPr>
          <a:r>
            <a:rPr lang="vi-VN" altLang="en-US" sz="3200" kern="1200">
              <a:latin typeface="Arial" panose="020B0604020202020204" pitchFamily="34" charset="0"/>
              <a:cs typeface="Arial" panose="020B0604020202020204" pitchFamily="34" charset="0"/>
            </a:rPr>
            <a:t>Điều chỉnh RLĐM</a:t>
          </a:r>
        </a:p>
      </dsp:txBody>
      <dsp:txXfrm>
        <a:off x="63889" y="1435946"/>
        <a:ext cx="3157164" cy="1176998"/>
      </dsp:txXfrm>
    </dsp:sp>
    <dsp:sp modelId="{F00652BC-5530-4BD7-A5E2-D7101737A3B5}">
      <dsp:nvSpPr>
        <dsp:cNvPr id="0" name=""/>
        <dsp:cNvSpPr/>
      </dsp:nvSpPr>
      <dsp:spPr>
        <a:xfrm rot="5400000">
          <a:off x="6545957" y="-388959"/>
          <a:ext cx="1043475" cy="7565935"/>
        </a:xfrm>
        <a:prstGeom prst="round2Same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977900">
            <a:lnSpc>
              <a:spcPct val="100000"/>
            </a:lnSpc>
            <a:spcBef>
              <a:spcPct val="0"/>
            </a:spcBef>
            <a:spcAft>
              <a:spcPct val="15000"/>
            </a:spcAft>
            <a:buChar char="•"/>
          </a:pPr>
          <a:r>
            <a:rPr lang="vi-VN" altLang="en-US" sz="2200" kern="1200" dirty="0">
              <a:latin typeface="Arial" panose="020B0604020202020204" pitchFamily="34" charset="0"/>
              <a:cs typeface="Arial" panose="020B0604020202020204" pitchFamily="34" charset="0"/>
            </a:rPr>
            <a:t>Băng ép tại chỗ (khối máu tụ, bầm máu lan rộng)</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100000"/>
            </a:lnSpc>
            <a:spcBef>
              <a:spcPct val="0"/>
            </a:spcBef>
            <a:spcAft>
              <a:spcPct val="15000"/>
            </a:spcAft>
            <a:buChar char="•"/>
          </a:pPr>
          <a:r>
            <a:rPr lang="vi-VN" altLang="en-US" sz="2200" kern="1200" dirty="0">
              <a:latin typeface="Arial" panose="020B0604020202020204" pitchFamily="34" charset="0"/>
              <a:cs typeface="Arial" panose="020B0604020202020204" pitchFamily="34" charset="0"/>
            </a:rPr>
            <a:t>Nhét mèche mũi trước, sau</a:t>
          </a:r>
        </a:p>
        <a:p>
          <a:pPr marL="228600" lvl="1" indent="-228600" algn="l" defTabSz="977900">
            <a:lnSpc>
              <a:spcPct val="100000"/>
            </a:lnSpc>
            <a:spcBef>
              <a:spcPct val="0"/>
            </a:spcBef>
            <a:spcAft>
              <a:spcPct val="15000"/>
            </a:spcAft>
            <a:buChar char="•"/>
          </a:pPr>
          <a:r>
            <a:rPr lang="vi-VN" altLang="en-US" sz="2200" kern="1200" dirty="0">
              <a:solidFill>
                <a:srgbClr val="FF0000"/>
              </a:solidFill>
              <a:latin typeface="Arial" panose="020B0604020202020204" pitchFamily="34" charset="0"/>
              <a:cs typeface="Arial" panose="020B0604020202020204" pitchFamily="34" charset="0"/>
            </a:rPr>
            <a:t>Nội soi can thiệp cầm máu DD-TT</a:t>
          </a:r>
        </a:p>
      </dsp:txBody>
      <dsp:txXfrm rot="-5400000">
        <a:off x="3284727" y="2923209"/>
        <a:ext cx="7514997" cy="941599"/>
      </dsp:txXfrm>
    </dsp:sp>
    <dsp:sp modelId="{F3A1F871-519C-4E76-89EE-B8DB3D0BD125}">
      <dsp:nvSpPr>
        <dsp:cNvPr id="0" name=""/>
        <dsp:cNvSpPr/>
      </dsp:nvSpPr>
      <dsp:spPr>
        <a:xfrm>
          <a:off x="216" y="2741836"/>
          <a:ext cx="3284510" cy="1304344"/>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ct val="35000"/>
            </a:spcAft>
            <a:buNone/>
          </a:pPr>
          <a:r>
            <a:rPr lang="vi-VN" altLang="en-US" sz="3200" kern="1200" dirty="0">
              <a:latin typeface="Arial" panose="020B0604020202020204" pitchFamily="34" charset="0"/>
              <a:cs typeface="Arial" panose="020B0604020202020204" pitchFamily="34" charset="0"/>
            </a:rPr>
            <a:t>Xử trí cầm máu</a:t>
          </a:r>
        </a:p>
      </dsp:txBody>
      <dsp:txXfrm>
        <a:off x="63889" y="2805509"/>
        <a:ext cx="3157164" cy="1176998"/>
      </dsp:txXfrm>
    </dsp:sp>
    <dsp:sp modelId="{3072EC80-CC6F-4071-AA4A-6E588244B813}">
      <dsp:nvSpPr>
        <dsp:cNvPr id="0" name=""/>
        <dsp:cNvSpPr/>
      </dsp:nvSpPr>
      <dsp:spPr>
        <a:xfrm rot="5400000">
          <a:off x="6545957" y="980602"/>
          <a:ext cx="1043475" cy="7565935"/>
        </a:xfrm>
        <a:prstGeom prst="round2Same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100000"/>
            </a:lnSpc>
            <a:spcBef>
              <a:spcPct val="0"/>
            </a:spcBef>
            <a:spcAft>
              <a:spcPct val="35000"/>
            </a:spcAft>
            <a:buChar char="•"/>
          </a:pPr>
          <a:r>
            <a:rPr lang="vi-VN" sz="2400" kern="1200" dirty="0">
              <a:latin typeface="Arial" panose="020B0604020202020204" pitchFamily="34" charset="0"/>
              <a:cs typeface="Arial" panose="020B0604020202020204" pitchFamily="34" charset="0"/>
            </a:rPr>
            <a:t>Xem xét dùng thuốc ức chế bơm proton</a:t>
          </a:r>
        </a:p>
        <a:p>
          <a:pPr marL="228600" lvl="1" indent="-228600" algn="l" defTabSz="1066800">
            <a:lnSpc>
              <a:spcPct val="100000"/>
            </a:lnSpc>
            <a:spcBef>
              <a:spcPct val="0"/>
            </a:spcBef>
            <a:spcAft>
              <a:spcPct val="35000"/>
            </a:spcAft>
            <a:buChar char="•"/>
          </a:pPr>
          <a:r>
            <a:rPr lang="vi-VN" sz="2400" kern="1200" dirty="0">
              <a:latin typeface="Arial" panose="020B0604020202020204" pitchFamily="34" charset="0"/>
              <a:cs typeface="Arial" panose="020B0604020202020204" pitchFamily="34" charset="0"/>
            </a:rPr>
            <a:t>Xem xét dùng vitamin K / suy gan nặng </a:t>
          </a:r>
        </a:p>
      </dsp:txBody>
      <dsp:txXfrm rot="-5400000">
        <a:off x="3284727" y="4292770"/>
        <a:ext cx="7514997" cy="941599"/>
      </dsp:txXfrm>
    </dsp:sp>
    <dsp:sp modelId="{C6B06167-D336-4926-A08F-F1F0C67317D8}">
      <dsp:nvSpPr>
        <dsp:cNvPr id="0" name=""/>
        <dsp:cNvSpPr/>
      </dsp:nvSpPr>
      <dsp:spPr>
        <a:xfrm>
          <a:off x="216" y="4111398"/>
          <a:ext cx="3284510" cy="1304344"/>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ct val="35000"/>
            </a:spcAft>
            <a:buNone/>
          </a:pPr>
          <a:r>
            <a:rPr lang="vi-VN" sz="3200" kern="1200">
              <a:latin typeface="Arial" panose="020B0604020202020204" pitchFamily="34" charset="0"/>
              <a:cs typeface="Arial" panose="020B0604020202020204" pitchFamily="34" charset="0"/>
            </a:rPr>
            <a:t>Phòng ngừa</a:t>
          </a:r>
        </a:p>
      </dsp:txBody>
      <dsp:txXfrm>
        <a:off x="63889" y="4175071"/>
        <a:ext cx="3157164" cy="11769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3B081-C62D-4789-ACCC-6B5C4C4AC593}">
      <dsp:nvSpPr>
        <dsp:cNvPr id="0" name=""/>
        <dsp:cNvSpPr/>
      </dsp:nvSpPr>
      <dsp:spPr>
        <a:xfrm>
          <a:off x="55" y="17173"/>
          <a:ext cx="5328606" cy="60480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ct val="35000"/>
            </a:spcAft>
            <a:buNone/>
          </a:pPr>
          <a:r>
            <a:rPr lang="vi-VN" altLang="en-US" sz="2400" kern="1200" dirty="0">
              <a:latin typeface="Arial" panose="020B0604020202020204" pitchFamily="34" charset="0"/>
              <a:cs typeface="Arial" panose="020B0604020202020204" pitchFamily="34" charset="0"/>
            </a:rPr>
            <a:t>Hội chẩn tại khoa, nội viện</a:t>
          </a:r>
        </a:p>
      </dsp:txBody>
      <dsp:txXfrm>
        <a:off x="55" y="17173"/>
        <a:ext cx="5328606" cy="604800"/>
      </dsp:txXfrm>
    </dsp:sp>
    <dsp:sp modelId="{EF7A3F2B-0DDF-464D-BB82-2FD9B2735E45}">
      <dsp:nvSpPr>
        <dsp:cNvPr id="0" name=""/>
        <dsp:cNvSpPr/>
      </dsp:nvSpPr>
      <dsp:spPr>
        <a:xfrm>
          <a:off x="55" y="621973"/>
          <a:ext cx="5328606" cy="466564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57150" lvl="1" indent="-57150" algn="l" defTabSz="222250">
            <a:lnSpc>
              <a:spcPct val="100000"/>
            </a:lnSpc>
            <a:spcBef>
              <a:spcPct val="0"/>
            </a:spcBef>
            <a:spcAft>
              <a:spcPct val="15000"/>
            </a:spcAft>
            <a:buChar char="•"/>
          </a:pPr>
          <a:endParaRPr lang="vi-VN" sz="500" kern="1200" dirty="0">
            <a:latin typeface="Arial" panose="020B0604020202020204" pitchFamily="34" charset="0"/>
            <a:cs typeface="Arial" panose="020B0604020202020204" pitchFamily="34" charset="0"/>
            <a:sym typeface="+mn-ea"/>
          </a:endParaRP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SXHD cảnh báo + Hct tiếp tục tăng sau bù. DDĐG theo phác đồ.</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b="1" kern="1200" dirty="0">
              <a:latin typeface="Arial" panose="020B0604020202020204" pitchFamily="34" charset="0"/>
              <a:cs typeface="Arial" panose="020B0604020202020204" pitchFamily="34" charset="0"/>
              <a:sym typeface="+mn-ea"/>
            </a:rPr>
            <a:t>Sốc SXHD nặng tái sốc.</a:t>
          </a:r>
          <a:endParaRPr lang="en-US" sz="1800" b="1"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b="1" kern="1200" dirty="0">
              <a:latin typeface="Arial" panose="020B0604020202020204" pitchFamily="34" charset="0"/>
              <a:cs typeface="Arial" panose="020B0604020202020204" pitchFamily="34" charset="0"/>
              <a:sym typeface="+mn-ea"/>
            </a:rPr>
            <a:t>Sốc SXHD thất bại với bù DDĐG giờ đầu.</a:t>
          </a:r>
          <a:endParaRPr lang="en-US" sz="1800" b="1"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Khó thở xuất hiện khi truyền dịch.</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Hct tăng quá cao ≥ 50% hoặc ≤ 35%.</a:t>
          </a: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XH tiêu hoá</a:t>
          </a:r>
          <a:r>
            <a:rPr lang="en-US" sz="1800" kern="1200" dirty="0">
              <a:latin typeface="Arial" panose="020B0604020202020204" pitchFamily="34" charset="0"/>
              <a:cs typeface="Arial" panose="020B0604020202020204" pitchFamily="34" charset="0"/>
              <a:sym typeface="+mn-ea"/>
            </a:rPr>
            <a:t>: </a:t>
          </a:r>
          <a:r>
            <a:rPr lang="vi-VN" sz="1800" kern="1200" dirty="0">
              <a:latin typeface="Arial" panose="020B0604020202020204" pitchFamily="34" charset="0"/>
              <a:cs typeface="Arial" panose="020B0604020202020204" pitchFamily="34" charset="0"/>
              <a:sym typeface="+mn-ea"/>
            </a:rPr>
            <a:t>nôn ra máu, tiêu ra máu.</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Có tổn thương gan (men gan ≥ 400U/</a:t>
          </a:r>
          <a:r>
            <a:rPr lang="en-US" sz="1800" kern="1200" dirty="0">
              <a:latin typeface="Arial" panose="020B0604020202020204" pitchFamily="34" charset="0"/>
              <a:cs typeface="Arial" panose="020B0604020202020204" pitchFamily="34" charset="0"/>
              <a:sym typeface="+mn-ea"/>
            </a:rPr>
            <a:t>l</a:t>
          </a:r>
          <a:r>
            <a:rPr lang="vi-VN" sz="1800" kern="1200" dirty="0">
              <a:latin typeface="Arial" panose="020B0604020202020204" pitchFamily="34" charset="0"/>
              <a:cs typeface="Arial" panose="020B0604020202020204" pitchFamily="34" charset="0"/>
              <a:sym typeface="+mn-ea"/>
            </a:rPr>
            <a:t>)</a:t>
          </a:r>
          <a:r>
            <a:rPr lang="en-US" sz="1800" kern="1200" dirty="0">
              <a:latin typeface="Arial" panose="020B0604020202020204" pitchFamily="34" charset="0"/>
              <a:cs typeface="Arial" panose="020B0604020202020204" pitchFamily="34" charset="0"/>
              <a:sym typeface="+mn-ea"/>
            </a:rPr>
            <a: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Rối loạn tri giác</a:t>
          </a:r>
          <a:r>
            <a:rPr lang="en-US" sz="1800" kern="1200" dirty="0">
              <a:latin typeface="Arial" panose="020B0604020202020204" pitchFamily="34" charset="0"/>
              <a:cs typeface="Arial" panose="020B0604020202020204" pitchFamily="34" charset="0"/>
              <a:sym typeface="+mn-ea"/>
            </a:rPr>
            <a: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Chẩn đoán phân biệt nhiễm khuẩn huyết</a:t>
          </a:r>
          <a:r>
            <a:rPr lang="en-US" sz="1800" kern="1200" dirty="0">
              <a:latin typeface="Arial" panose="020B0604020202020204" pitchFamily="34" charset="0"/>
              <a:cs typeface="Arial" panose="020B0604020202020204" pitchFamily="34" charset="0"/>
              <a:sym typeface="+mn-ea"/>
            </a:rPr>
            <a: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Nhũ nhi &lt;1 tuổi hoặc dư cân</a:t>
          </a:r>
          <a:r>
            <a:rPr lang="en-US" sz="1800" kern="1200" dirty="0">
              <a:latin typeface="Arial" panose="020B0604020202020204" pitchFamily="34" charset="0"/>
              <a:cs typeface="Arial" panose="020B0604020202020204" pitchFamily="34" charset="0"/>
              <a:sym typeface="+mn-ea"/>
            </a:rPr>
            <a: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Bệnh lý tim, phổi, thận, mãn tính</a:t>
          </a:r>
          <a:r>
            <a:rPr lang="en-US" sz="1800" kern="1200" dirty="0">
              <a:latin typeface="Arial" panose="020B0604020202020204" pitchFamily="34" charset="0"/>
              <a:cs typeface="Arial" panose="020B0604020202020204" pitchFamily="34" charset="0"/>
              <a:sym typeface="+mn-ea"/>
            </a:rPr>
            <a: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sym typeface="+mn-ea"/>
            </a:rPr>
            <a:t>BS lo lắng hoặc không an tâm khi điều trị</a:t>
          </a:r>
          <a:r>
            <a:rPr lang="en-US" sz="500" kern="1200" dirty="0">
              <a:latin typeface="Arial" panose="020B0604020202020204" pitchFamily="34" charset="0"/>
              <a:cs typeface="Arial" panose="020B0604020202020204" pitchFamily="34" charset="0"/>
              <a:sym typeface="+mn-ea"/>
            </a:rPr>
            <a:t>.</a:t>
          </a:r>
          <a:endParaRPr lang="en-US" sz="500" kern="1200">
            <a:latin typeface="Arial" panose="020B0604020202020204" pitchFamily="34" charset="0"/>
            <a:cs typeface="Arial" panose="020B0604020202020204" pitchFamily="34" charset="0"/>
          </a:endParaRPr>
        </a:p>
      </dsp:txBody>
      <dsp:txXfrm>
        <a:off x="55" y="621973"/>
        <a:ext cx="5328606" cy="4665642"/>
      </dsp:txXfrm>
    </dsp:sp>
    <dsp:sp modelId="{F8668B23-714E-4127-97FC-1CD6337621BE}">
      <dsp:nvSpPr>
        <dsp:cNvPr id="0" name=""/>
        <dsp:cNvSpPr/>
      </dsp:nvSpPr>
      <dsp:spPr>
        <a:xfrm>
          <a:off x="6074667" y="17173"/>
          <a:ext cx="5328606" cy="60480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ct val="35000"/>
            </a:spcAft>
            <a:buNone/>
          </a:pPr>
          <a:r>
            <a:rPr lang="vi-VN" altLang="en-US" sz="2400" kern="1200" dirty="0">
              <a:latin typeface="Arial" panose="020B0604020202020204" pitchFamily="34" charset="0"/>
              <a:cs typeface="Arial" panose="020B0604020202020204" pitchFamily="34" charset="0"/>
            </a:rPr>
            <a:t>Hội chẩn BV tuyến trên</a:t>
          </a:r>
        </a:p>
      </dsp:txBody>
      <dsp:txXfrm>
        <a:off x="6074667" y="17173"/>
        <a:ext cx="5328606" cy="604800"/>
      </dsp:txXfrm>
    </dsp:sp>
    <dsp:sp modelId="{DBD11FAB-8B7F-4F8A-8171-934118D8A205}">
      <dsp:nvSpPr>
        <dsp:cNvPr id="0" name=""/>
        <dsp:cNvSpPr/>
      </dsp:nvSpPr>
      <dsp:spPr>
        <a:xfrm>
          <a:off x="6074667" y="621973"/>
          <a:ext cx="5328606" cy="4665642"/>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har char="•"/>
          </a:pPr>
          <a:endParaRPr lang="vi-VN" sz="1900" kern="1200" dirty="0">
            <a:latin typeface="Arial" panose="020B0604020202020204" pitchFamily="34" charset="0"/>
            <a:cs typeface="Arial" panose="020B0604020202020204" pitchFamily="34" charset="0"/>
            <a:sym typeface="+mn-ea"/>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Sốc kéo dài thất bại với CPT &gt; 100ml/kg và thuốc vận mạch, tăng co cơ tim.</a:t>
          </a: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Tái sốc nhiều lần (≥ 2 lần).</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Suy hô hấp thất bại với thở máy.</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Hội chứng ARDS.</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Suy thận cấp.</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Suy gan cấp</a:t>
          </a:r>
          <a:r>
            <a:rPr lang="en-US" sz="1900" kern="1200" dirty="0">
              <a:latin typeface="Arial" panose="020B0604020202020204" pitchFamily="34" charset="0"/>
              <a:cs typeface="Arial" panose="020B0604020202020204" pitchFamily="34" charset="0"/>
              <a:sym typeface="+mn-ea"/>
            </a:rPr>
            <a:t>.</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Hôn mê, co giật</a:t>
          </a:r>
          <a:r>
            <a:rPr lang="en-US" sz="1900" kern="1200" dirty="0">
              <a:latin typeface="Arial" panose="020B0604020202020204" pitchFamily="34" charset="0"/>
              <a:cs typeface="Arial" panose="020B0604020202020204" pitchFamily="34" charset="0"/>
              <a:sym typeface="+mn-ea"/>
            </a:rPr>
            <a:t>.</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XHTH nặng thất bại với bù máu và CP máu</a:t>
          </a:r>
          <a:r>
            <a:rPr lang="en-US" sz="1900" kern="1200" dirty="0">
              <a:latin typeface="Arial" panose="020B0604020202020204" pitchFamily="34" charset="0"/>
              <a:cs typeface="Arial" panose="020B0604020202020204" pitchFamily="34" charset="0"/>
              <a:sym typeface="+mn-ea"/>
            </a:rPr>
            <a:t>.</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Có chỉ định lọc máu</a:t>
          </a:r>
          <a:r>
            <a:rPr lang="en-US" sz="1900" kern="1200" dirty="0">
              <a:latin typeface="Arial" panose="020B0604020202020204" pitchFamily="34" charset="0"/>
              <a:cs typeface="Arial" panose="020B0604020202020204" pitchFamily="34" charset="0"/>
              <a:sym typeface="+mn-ea"/>
            </a:rPr>
            <a:t>.</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Trước chuyển đến BV </a:t>
          </a:r>
          <a:r>
            <a:rPr lang="en-US" sz="1900" kern="1200" dirty="0" err="1">
              <a:latin typeface="Arial" panose="020B0604020202020204" pitchFamily="34" charset="0"/>
              <a:cs typeface="Arial" panose="020B0604020202020204" pitchFamily="34" charset="0"/>
              <a:sym typeface="+mn-ea"/>
            </a:rPr>
            <a:t>tuyến</a:t>
          </a:r>
          <a:r>
            <a:rPr lang="en-US" sz="1900" kern="1200" dirty="0">
              <a:latin typeface="Arial" panose="020B0604020202020204" pitchFamily="34" charset="0"/>
              <a:cs typeface="Arial" panose="020B0604020202020204" pitchFamily="34" charset="0"/>
              <a:sym typeface="+mn-ea"/>
            </a:rPr>
            <a:t> </a:t>
          </a:r>
          <a:r>
            <a:rPr lang="en-US" sz="1900" kern="1200" dirty="0" err="1">
              <a:latin typeface="Arial" panose="020B0604020202020204" pitchFamily="34" charset="0"/>
              <a:cs typeface="Arial" panose="020B0604020202020204" pitchFamily="34" charset="0"/>
              <a:sym typeface="+mn-ea"/>
            </a:rPr>
            <a:t>trên</a:t>
          </a:r>
          <a:r>
            <a:rPr lang="en-US" sz="1900" kern="1200" dirty="0">
              <a:latin typeface="Arial" panose="020B0604020202020204" pitchFamily="34" charset="0"/>
              <a:cs typeface="Arial" panose="020B0604020202020204" pitchFamily="34" charset="0"/>
              <a:sym typeface="+mn-ea"/>
            </a:rPr>
            <a:t>.</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vi-VN" sz="1900" kern="1200" dirty="0">
              <a:latin typeface="Arial" panose="020B0604020202020204" pitchFamily="34" charset="0"/>
              <a:cs typeface="Arial" panose="020B0604020202020204" pitchFamily="34" charset="0"/>
              <a:sym typeface="+mn-ea"/>
            </a:rPr>
            <a:t>Theo ý kiến h/chẩn cần tham vấn tuyến trên. </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endParaRPr lang="en-US" sz="1900" kern="1200" dirty="0">
            <a:latin typeface="Arial" panose="020B0604020202020204" pitchFamily="34" charset="0"/>
            <a:cs typeface="Arial" panose="020B0604020202020204" pitchFamily="34" charset="0"/>
          </a:endParaRPr>
        </a:p>
      </dsp:txBody>
      <dsp:txXfrm>
        <a:off x="6074667" y="621973"/>
        <a:ext cx="5328606" cy="46656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33C9-9B7B-4236-9D97-1954A4D46745}">
      <dsp:nvSpPr>
        <dsp:cNvPr id="0" name=""/>
        <dsp:cNvSpPr/>
      </dsp:nvSpPr>
      <dsp:spPr>
        <a:xfrm>
          <a:off x="1637792" y="1480156"/>
          <a:ext cx="3448416" cy="28442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100000"/>
            </a:lnSpc>
            <a:spcBef>
              <a:spcPct val="0"/>
            </a:spcBef>
            <a:spcAft>
              <a:spcPct val="15000"/>
            </a:spcAft>
            <a:buChar char="•"/>
          </a:pPr>
          <a:endParaRPr lang="vi-VN" altLang="en-US" sz="1800" kern="120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endParaRPr lang="vi-VN" altLang="en-US" sz="1800" kern="120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altLang="en-US" sz="1800" kern="1200" dirty="0">
              <a:latin typeface="Arial" panose="020B0604020202020204" pitchFamily="34" charset="0"/>
              <a:cs typeface="Arial" panose="020B0604020202020204" pitchFamily="34" charset="0"/>
            </a:rPr>
            <a:t>Hết sốt 2 ngày, tỉnh táo</a:t>
          </a:r>
        </a:p>
        <a:p>
          <a:pPr marL="171450" lvl="1" indent="-171450" algn="l" defTabSz="800100">
            <a:lnSpc>
              <a:spcPct val="100000"/>
            </a:lnSpc>
            <a:spcBef>
              <a:spcPct val="0"/>
            </a:spcBef>
            <a:spcAft>
              <a:spcPct val="15000"/>
            </a:spcAft>
            <a:buChar char="•"/>
          </a:pPr>
          <a:r>
            <a:rPr lang="vi-VN" altLang="en-US" sz="1800" kern="1200">
              <a:latin typeface="Arial" panose="020B0604020202020204" pitchFamily="34" charset="0"/>
              <a:cs typeface="Arial" panose="020B0604020202020204" pitchFamily="34" charset="0"/>
            </a:rPr>
            <a:t>M, HA bình thường</a:t>
          </a:r>
          <a:endParaRPr lang="en-US" sz="1800" kern="120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altLang="en-US" sz="1800" kern="1200">
              <a:latin typeface="Arial" panose="020B0604020202020204" pitchFamily="34" charset="0"/>
              <a:cs typeface="Arial" panose="020B0604020202020204" pitchFamily="34" charset="0"/>
            </a:rPr>
            <a:t>TC&gt;50.000/mm3</a:t>
          </a:r>
        </a:p>
      </dsp:txBody>
      <dsp:txXfrm>
        <a:off x="1703245" y="1545609"/>
        <a:ext cx="3317510" cy="2103839"/>
      </dsp:txXfrm>
    </dsp:sp>
    <dsp:sp modelId="{B871E909-CC84-4270-8398-F5F049AEA932}">
      <dsp:nvSpPr>
        <dsp:cNvPr id="0" name=""/>
        <dsp:cNvSpPr/>
      </dsp:nvSpPr>
      <dsp:spPr>
        <a:xfrm>
          <a:off x="3574354" y="2152684"/>
          <a:ext cx="3810167" cy="3810167"/>
        </a:xfrm>
        <a:prstGeom prst="leftCircularArrow">
          <a:avLst>
            <a:gd name="adj1" fmla="val 3173"/>
            <a:gd name="adj2" fmla="val 390669"/>
            <a:gd name="adj3" fmla="val 2166180"/>
            <a:gd name="adj4" fmla="val 9024489"/>
            <a:gd name="adj5" fmla="val 3702"/>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50F89035-D090-4CAD-827E-5FE864D0CC7D}">
      <dsp:nvSpPr>
        <dsp:cNvPr id="0" name=""/>
        <dsp:cNvSpPr/>
      </dsp:nvSpPr>
      <dsp:spPr>
        <a:xfrm>
          <a:off x="2404107" y="3714902"/>
          <a:ext cx="3065258" cy="1218952"/>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100000"/>
            </a:lnSpc>
            <a:spcBef>
              <a:spcPct val="0"/>
            </a:spcBef>
            <a:spcAft>
              <a:spcPct val="35000"/>
            </a:spcAft>
            <a:buNone/>
          </a:pPr>
          <a:r>
            <a:rPr lang="vi-VN" altLang="en-US" sz="2800" b="1" kern="1200">
              <a:latin typeface="Arial" panose="020B0604020202020204" pitchFamily="34" charset="0"/>
              <a:cs typeface="Arial" panose="020B0604020202020204" pitchFamily="34" charset="0"/>
            </a:rPr>
            <a:t> 2011</a:t>
          </a:r>
        </a:p>
      </dsp:txBody>
      <dsp:txXfrm>
        <a:off x="2439809" y="3750604"/>
        <a:ext cx="2993854" cy="1147548"/>
      </dsp:txXfrm>
    </dsp:sp>
    <dsp:sp modelId="{8C4A7715-D8F8-4D2B-94CE-98F25CB35172}">
      <dsp:nvSpPr>
        <dsp:cNvPr id="0" name=""/>
        <dsp:cNvSpPr/>
      </dsp:nvSpPr>
      <dsp:spPr>
        <a:xfrm>
          <a:off x="6045088" y="1480156"/>
          <a:ext cx="3448416" cy="284422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100000"/>
            </a:lnSpc>
            <a:spcBef>
              <a:spcPct val="0"/>
            </a:spcBef>
            <a:spcAft>
              <a:spcPct val="15000"/>
            </a:spcAft>
            <a:buChar char="•"/>
          </a:pPr>
          <a:r>
            <a:rPr lang="vi-VN" altLang="en-US" sz="1600" kern="1200">
              <a:latin typeface="Arial" panose="020B0604020202020204" pitchFamily="34" charset="0"/>
              <a:cs typeface="Arial" panose="020B0604020202020204" pitchFamily="34" charset="0"/>
              <a:sym typeface="+mn-ea"/>
            </a:rPr>
            <a:t>Hết sốt ít nhất 2 N</a:t>
          </a:r>
          <a:endParaRPr lang="en-US" sz="1600" kern="120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vi-VN" altLang="en-US" sz="1600" kern="1200">
              <a:latin typeface="Arial" panose="020B0604020202020204" pitchFamily="34" charset="0"/>
              <a:cs typeface="Arial" panose="020B0604020202020204" pitchFamily="34" charset="0"/>
            </a:rPr>
            <a:t>Tỉnh, ăn uống được</a:t>
          </a:r>
        </a:p>
        <a:p>
          <a:pPr marL="171450" lvl="1" indent="-171450" algn="l" defTabSz="711200">
            <a:lnSpc>
              <a:spcPct val="100000"/>
            </a:lnSpc>
            <a:spcBef>
              <a:spcPct val="0"/>
            </a:spcBef>
            <a:spcAft>
              <a:spcPct val="15000"/>
            </a:spcAft>
            <a:buChar char="•"/>
          </a:pPr>
          <a:r>
            <a:rPr lang="vi-VN" altLang="en-US" sz="1600" kern="1200">
              <a:latin typeface="Arial" panose="020B0604020202020204" pitchFamily="34" charset="0"/>
              <a:cs typeface="Arial" panose="020B0604020202020204" pitchFamily="34" charset="0"/>
            </a:rPr>
            <a:t>M, HA BT,</a:t>
          </a:r>
          <a:r>
            <a:rPr lang="vi-VN" altLang="en-US" sz="1600" kern="1200">
              <a:solidFill>
                <a:srgbClr val="FF0000"/>
              </a:solidFill>
              <a:latin typeface="Arial" panose="020B0604020202020204" pitchFamily="34" charset="0"/>
              <a:cs typeface="Arial" panose="020B0604020202020204" pitchFamily="34" charset="0"/>
            </a:rPr>
            <a:t> không khó thở, không XH tiến triển</a:t>
          </a:r>
        </a:p>
        <a:p>
          <a:pPr marL="171450" lvl="1" indent="-171450" algn="l" defTabSz="711200">
            <a:lnSpc>
              <a:spcPct val="100000"/>
            </a:lnSpc>
            <a:spcBef>
              <a:spcPct val="0"/>
            </a:spcBef>
            <a:spcAft>
              <a:spcPct val="15000"/>
            </a:spcAft>
            <a:buChar char="•"/>
          </a:pPr>
          <a:r>
            <a:rPr lang="vi-VN" altLang="en-US" sz="1600" kern="1200">
              <a:solidFill>
                <a:srgbClr val="FF0000"/>
              </a:solidFill>
              <a:latin typeface="Arial" panose="020B0604020202020204" pitchFamily="34" charset="0"/>
              <a:cs typeface="Arial" panose="020B0604020202020204" pitchFamily="34" charset="0"/>
            </a:rPr>
            <a:t>AST, ALT &lt; 400 U/L</a:t>
          </a:r>
        </a:p>
        <a:p>
          <a:pPr marL="171450" lvl="1" indent="-171450" algn="l" defTabSz="711200">
            <a:lnSpc>
              <a:spcPct val="100000"/>
            </a:lnSpc>
            <a:spcBef>
              <a:spcPct val="0"/>
            </a:spcBef>
            <a:spcAft>
              <a:spcPct val="15000"/>
            </a:spcAft>
            <a:buChar char="•"/>
          </a:pPr>
          <a:r>
            <a:rPr lang="vi-VN" altLang="en-US" sz="1600" kern="1200">
              <a:solidFill>
                <a:srgbClr val="FF0000"/>
              </a:solidFill>
              <a:latin typeface="Arial" panose="020B0604020202020204" pitchFamily="34" charset="0"/>
              <a:cs typeface="Arial" panose="020B0604020202020204" pitchFamily="34" charset="0"/>
            </a:rPr>
            <a:t>Hct về BT, TC khuynh hướng hồi phục &gt; 50.000/mm3</a:t>
          </a:r>
        </a:p>
      </dsp:txBody>
      <dsp:txXfrm>
        <a:off x="6110541" y="2155085"/>
        <a:ext cx="3317510" cy="2103839"/>
      </dsp:txXfrm>
    </dsp:sp>
    <dsp:sp modelId="{D48BF050-6660-4D4F-AF7C-757C782402D6}">
      <dsp:nvSpPr>
        <dsp:cNvPr id="0" name=""/>
        <dsp:cNvSpPr/>
      </dsp:nvSpPr>
      <dsp:spPr>
        <a:xfrm>
          <a:off x="6811403" y="870680"/>
          <a:ext cx="3065258" cy="121895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100000"/>
            </a:lnSpc>
            <a:spcBef>
              <a:spcPct val="0"/>
            </a:spcBef>
            <a:spcAft>
              <a:spcPct val="35000"/>
            </a:spcAft>
            <a:buNone/>
          </a:pPr>
          <a:r>
            <a:rPr lang="vi-VN" altLang="en-US" sz="2800" b="1" kern="1200">
              <a:latin typeface="Arial" panose="020B0604020202020204" pitchFamily="34" charset="0"/>
              <a:cs typeface="Arial" panose="020B0604020202020204" pitchFamily="34" charset="0"/>
            </a:rPr>
            <a:t> 2019</a:t>
          </a:r>
        </a:p>
      </dsp:txBody>
      <dsp:txXfrm>
        <a:off x="6847105" y="906382"/>
        <a:ext cx="2993854" cy="11475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49148-73B7-4AB3-8ABF-B5065B0D03D4}">
      <dsp:nvSpPr>
        <dsp:cNvPr id="0" name=""/>
        <dsp:cNvSpPr/>
      </dsp:nvSpPr>
      <dsp:spPr>
        <a:xfrm>
          <a:off x="141" y="1774586"/>
          <a:ext cx="2266626" cy="186949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SXHD / </a:t>
          </a:r>
          <a:r>
            <a:rPr lang="en-US" sz="2000" kern="1200" dirty="0" err="1">
              <a:latin typeface="Arial" panose="020B0604020202020204" pitchFamily="34" charset="0"/>
              <a:cs typeface="Arial" panose="020B0604020202020204" pitchFamily="34" charset="0"/>
            </a:rPr>
            <a:t>cơ</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địa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bình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thường</a:t>
          </a:r>
          <a:endParaRPr lang="en-US" sz="2000" kern="1200" dirty="0">
            <a:latin typeface="Arial" panose="020B0604020202020204" pitchFamily="34" charset="0"/>
            <a:cs typeface="Arial" panose="020B0604020202020204" pitchFamily="34" charset="0"/>
          </a:endParaRPr>
        </a:p>
      </dsp:txBody>
      <dsp:txXfrm>
        <a:off x="43163" y="1817608"/>
        <a:ext cx="2180582" cy="1382843"/>
      </dsp:txXfrm>
    </dsp:sp>
    <dsp:sp modelId="{AF4860ED-9E60-44A8-8E20-71E650996830}">
      <dsp:nvSpPr>
        <dsp:cNvPr id="0" name=""/>
        <dsp:cNvSpPr/>
      </dsp:nvSpPr>
      <dsp:spPr>
        <a:xfrm>
          <a:off x="1300946" y="2316885"/>
          <a:ext cx="2356306" cy="2356306"/>
        </a:xfrm>
        <a:prstGeom prst="leftCircularArrow">
          <a:avLst>
            <a:gd name="adj1" fmla="val 2550"/>
            <a:gd name="adj2" fmla="val 309429"/>
            <a:gd name="adj3" fmla="val 2084940"/>
            <a:gd name="adj4" fmla="val 9024489"/>
            <a:gd name="adj5" fmla="val 297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579436-35CA-40C9-8613-7D281FD39621}">
      <dsp:nvSpPr>
        <dsp:cNvPr id="0" name=""/>
        <dsp:cNvSpPr/>
      </dsp:nvSpPr>
      <dsp:spPr>
        <a:xfrm>
          <a:off x="503836" y="3243474"/>
          <a:ext cx="2014779" cy="801211"/>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TTYT </a:t>
          </a:r>
          <a:r>
            <a:rPr lang="en-US" sz="2600" kern="1200" dirty="0" err="1">
              <a:latin typeface="Arial" panose="020B0604020202020204" pitchFamily="34" charset="0"/>
              <a:cs typeface="Arial" panose="020B0604020202020204" pitchFamily="34" charset="0"/>
            </a:rPr>
            <a:t>xã</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phường</a:t>
          </a:r>
          <a:endParaRPr lang="en-US" sz="2600" kern="1200" dirty="0">
            <a:latin typeface="Arial" panose="020B0604020202020204" pitchFamily="34" charset="0"/>
            <a:cs typeface="Arial" panose="020B0604020202020204" pitchFamily="34" charset="0"/>
          </a:endParaRPr>
        </a:p>
      </dsp:txBody>
      <dsp:txXfrm>
        <a:off x="527303" y="3266941"/>
        <a:ext cx="1967845" cy="754277"/>
      </dsp:txXfrm>
    </dsp:sp>
    <dsp:sp modelId="{804959CD-86B8-4A18-96D2-1294137C2219}">
      <dsp:nvSpPr>
        <dsp:cNvPr id="0" name=""/>
        <dsp:cNvSpPr/>
      </dsp:nvSpPr>
      <dsp:spPr>
        <a:xfrm>
          <a:off x="2804762" y="1774586"/>
          <a:ext cx="2266626" cy="1869493"/>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SXHD / </a:t>
          </a:r>
          <a:r>
            <a:rPr lang="en-US" sz="1800" kern="1200" dirty="0" err="1">
              <a:latin typeface="Arial" panose="020B0604020202020204" pitchFamily="34" charset="0"/>
              <a:cs typeface="Arial" panose="020B0604020202020204" pitchFamily="34" charset="0"/>
            </a:rPr>
            <a:t>cơ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địa</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có</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bệnh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nền</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SXHD </a:t>
          </a:r>
          <a:r>
            <a:rPr lang="en-US" sz="1800" kern="1200" dirty="0" err="1">
              <a:latin typeface="Arial" panose="020B0604020202020204" pitchFamily="34" charset="0"/>
              <a:cs typeface="Arial" panose="020B0604020202020204" pitchFamily="34" charset="0"/>
            </a:rPr>
            <a:t>cảnh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báo</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err="1">
              <a:latin typeface="Arial" panose="020B0604020202020204" pitchFamily="34" charset="0"/>
              <a:cs typeface="Arial" panose="020B0604020202020204" pitchFamily="34" charset="0"/>
            </a:rPr>
            <a:t>Sốc</a:t>
          </a:r>
          <a:r>
            <a:rPr lang="en-US" sz="1800" kern="1200" dirty="0">
              <a:latin typeface="Arial" panose="020B0604020202020204" pitchFamily="34" charset="0"/>
              <a:cs typeface="Arial" panose="020B0604020202020204" pitchFamily="34" charset="0"/>
            </a:rPr>
            <a:t> SXHD </a:t>
          </a:r>
          <a:r>
            <a:rPr lang="en-US" sz="1800" kern="1200" dirty="0" err="1">
              <a:latin typeface="Arial" panose="020B0604020202020204" pitchFamily="34" charset="0"/>
              <a:cs typeface="Arial" panose="020B0604020202020204" pitchFamily="34" charset="0"/>
            </a:rPr>
            <a:t>lần</a:t>
          </a:r>
          <a:r>
            <a:rPr lang="en-US" sz="1800" kern="1200" dirty="0">
              <a:latin typeface="Arial" panose="020B0604020202020204" pitchFamily="34" charset="0"/>
              <a:cs typeface="Arial" panose="020B0604020202020204" pitchFamily="34" charset="0"/>
            </a:rPr>
            <a:t> 1</a:t>
          </a:r>
        </a:p>
      </dsp:txBody>
      <dsp:txXfrm>
        <a:off x="2847784" y="2218214"/>
        <a:ext cx="2180582" cy="1382843"/>
      </dsp:txXfrm>
    </dsp:sp>
    <dsp:sp modelId="{A375624D-460D-4B31-9649-61270D7AF6F4}">
      <dsp:nvSpPr>
        <dsp:cNvPr id="0" name=""/>
        <dsp:cNvSpPr/>
      </dsp:nvSpPr>
      <dsp:spPr>
        <a:xfrm>
          <a:off x="4086679" y="672173"/>
          <a:ext cx="2645930" cy="2645930"/>
        </a:xfrm>
        <a:prstGeom prst="circularArrow">
          <a:avLst>
            <a:gd name="adj1" fmla="val 2271"/>
            <a:gd name="adj2" fmla="val 273786"/>
            <a:gd name="adj3" fmla="val 19550703"/>
            <a:gd name="adj4" fmla="val 12575511"/>
            <a:gd name="adj5" fmla="val 265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29A8D6-EFF3-4AE9-8A62-013D02785FC1}">
      <dsp:nvSpPr>
        <dsp:cNvPr id="0" name=""/>
        <dsp:cNvSpPr/>
      </dsp:nvSpPr>
      <dsp:spPr>
        <a:xfrm>
          <a:off x="3308457" y="1373981"/>
          <a:ext cx="2014779" cy="80121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BV </a:t>
          </a:r>
          <a:r>
            <a:rPr lang="en-US" sz="2600" kern="1200" dirty="0" err="1">
              <a:latin typeface="Arial" panose="020B0604020202020204" pitchFamily="34" charset="0"/>
              <a:cs typeface="Arial" panose="020B0604020202020204" pitchFamily="34" charset="0"/>
            </a:rPr>
            <a:t>Quận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Huyện</a:t>
          </a:r>
          <a:endParaRPr lang="en-US" sz="2600" kern="1200" dirty="0">
            <a:latin typeface="Arial" panose="020B0604020202020204" pitchFamily="34" charset="0"/>
            <a:cs typeface="Arial" panose="020B0604020202020204" pitchFamily="34" charset="0"/>
          </a:endParaRPr>
        </a:p>
      </dsp:txBody>
      <dsp:txXfrm>
        <a:off x="3331924" y="1397448"/>
        <a:ext cx="1967845" cy="754277"/>
      </dsp:txXfrm>
    </dsp:sp>
    <dsp:sp modelId="{216059F5-E27A-4642-952B-2FE473401600}">
      <dsp:nvSpPr>
        <dsp:cNvPr id="0" name=""/>
        <dsp:cNvSpPr/>
      </dsp:nvSpPr>
      <dsp:spPr>
        <a:xfrm>
          <a:off x="5609383" y="1774586"/>
          <a:ext cx="2266626" cy="1869493"/>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SXHD </a:t>
          </a:r>
          <a:r>
            <a:rPr lang="en-US" sz="2000" kern="1200" dirty="0" err="1">
              <a:latin typeface="Arial" panose="020B0604020202020204" pitchFamily="34" charset="0"/>
              <a:cs typeface="Arial" panose="020B0604020202020204" pitchFamily="34" charset="0"/>
            </a:rPr>
            <a:t>nặng</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SXHD </a:t>
          </a:r>
          <a:r>
            <a:rPr lang="en-US" sz="2000" kern="1200" dirty="0" err="1">
              <a:latin typeface="Arial" panose="020B0604020202020204" pitchFamily="34" charset="0"/>
              <a:cs typeface="Arial" panose="020B0604020202020204" pitchFamily="34" charset="0"/>
            </a:rPr>
            <a:t>tái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sốc</a:t>
          </a:r>
          <a:endParaRPr lang="en-US" sz="2000" kern="1200" dirty="0">
            <a:latin typeface="Arial" panose="020B0604020202020204" pitchFamily="34" charset="0"/>
            <a:cs typeface="Arial" panose="020B0604020202020204" pitchFamily="34" charset="0"/>
          </a:endParaRPr>
        </a:p>
      </dsp:txBody>
      <dsp:txXfrm>
        <a:off x="5652405" y="1817608"/>
        <a:ext cx="2180582" cy="1382843"/>
      </dsp:txXfrm>
    </dsp:sp>
    <dsp:sp modelId="{4045506C-BA9F-4E33-9066-A9566E7ED932}">
      <dsp:nvSpPr>
        <dsp:cNvPr id="0" name=""/>
        <dsp:cNvSpPr/>
      </dsp:nvSpPr>
      <dsp:spPr>
        <a:xfrm>
          <a:off x="6113078" y="3243474"/>
          <a:ext cx="2014779" cy="80121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BV </a:t>
          </a:r>
          <a:r>
            <a:rPr lang="en-US" sz="2600" kern="1200" dirty="0" err="1">
              <a:latin typeface="Arial" panose="020B0604020202020204" pitchFamily="34" charset="0"/>
              <a:cs typeface="Arial" panose="020B0604020202020204" pitchFamily="34" charset="0"/>
            </a:rPr>
            <a:t>Tỉnh</a:t>
          </a:r>
          <a:r>
            <a:rPr lang="en-US" sz="2600" kern="1200" dirty="0">
              <a:latin typeface="Arial" panose="020B0604020202020204" pitchFamily="34" charset="0"/>
              <a:cs typeface="Arial" panose="020B0604020202020204" pitchFamily="34" charset="0"/>
            </a:rPr>
            <a:t>, TW</a:t>
          </a:r>
        </a:p>
      </dsp:txBody>
      <dsp:txXfrm>
        <a:off x="6136545" y="3266941"/>
        <a:ext cx="1967845" cy="754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16B7D-BA66-4D33-967D-9B18A8E65F2E}">
      <dsp:nvSpPr>
        <dsp:cNvPr id="0" name=""/>
        <dsp:cNvSpPr/>
      </dsp:nvSpPr>
      <dsp:spPr>
        <a:xfrm>
          <a:off x="4160443" y="1902898"/>
          <a:ext cx="2418666" cy="2092244"/>
        </a:xfrm>
        <a:prstGeom prst="hexagon">
          <a:avLst>
            <a:gd name="adj" fmla="val 28570"/>
            <a:gd name="vf" fmla="val 1154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GIẢM </a:t>
          </a:r>
        </a:p>
        <a:p>
          <a:pPr marL="0" lvl="0" indent="0" algn="ctr"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TỬ VONG</a:t>
          </a:r>
        </a:p>
        <a:p>
          <a:pPr marL="0" lvl="0" indent="0" algn="ctr"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 SXH-D</a:t>
          </a:r>
          <a:endParaRPr lang="en-US" sz="1800" kern="1200" dirty="0">
            <a:latin typeface="Arial" panose="020B0604020202020204" pitchFamily="34" charset="0"/>
            <a:cs typeface="Arial" panose="020B0604020202020204" pitchFamily="34" charset="0"/>
          </a:endParaRPr>
        </a:p>
      </dsp:txBody>
      <dsp:txXfrm>
        <a:off x="4561250" y="2249612"/>
        <a:ext cx="1617052" cy="1398816"/>
      </dsp:txXfrm>
    </dsp:sp>
    <dsp:sp modelId="{7BC96948-980B-4199-B3CE-2AA9D32B3CCC}">
      <dsp:nvSpPr>
        <dsp:cNvPr id="0" name=""/>
        <dsp:cNvSpPr/>
      </dsp:nvSpPr>
      <dsp:spPr>
        <a:xfrm>
          <a:off x="5674992" y="901900"/>
          <a:ext cx="912555" cy="78628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58AF5890-EF1D-4F69-A8EE-680D56143A8B}">
      <dsp:nvSpPr>
        <dsp:cNvPr id="0" name=""/>
        <dsp:cNvSpPr/>
      </dsp:nvSpPr>
      <dsp:spPr>
        <a:xfrm>
          <a:off x="4383237" y="0"/>
          <a:ext cx="1982079" cy="1714731"/>
        </a:xfrm>
        <a:prstGeom prst="hexagon">
          <a:avLst>
            <a:gd name="adj" fmla="val 28570"/>
            <a:gd name="vf" fmla="val 11547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CĐ sớm,   ĐT đúng</a:t>
          </a:r>
          <a:endParaRPr lang="en-US" sz="1800" kern="1200" dirty="0">
            <a:latin typeface="Arial" panose="020B0604020202020204" pitchFamily="34" charset="0"/>
            <a:cs typeface="Arial" panose="020B0604020202020204" pitchFamily="34" charset="0"/>
          </a:endParaRPr>
        </a:p>
      </dsp:txBody>
      <dsp:txXfrm>
        <a:off x="4711710" y="284168"/>
        <a:ext cx="1325133" cy="1146395"/>
      </dsp:txXfrm>
    </dsp:sp>
    <dsp:sp modelId="{B8E462AC-6676-4EFA-9F20-1F7F118E5B77}">
      <dsp:nvSpPr>
        <dsp:cNvPr id="0" name=""/>
        <dsp:cNvSpPr/>
      </dsp:nvSpPr>
      <dsp:spPr>
        <a:xfrm>
          <a:off x="6740016" y="2371839"/>
          <a:ext cx="912555" cy="78628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653D25C1-4872-40F1-80C2-7F7F411AD495}">
      <dsp:nvSpPr>
        <dsp:cNvPr id="0" name=""/>
        <dsp:cNvSpPr/>
      </dsp:nvSpPr>
      <dsp:spPr>
        <a:xfrm>
          <a:off x="6201034" y="1054675"/>
          <a:ext cx="1982079" cy="1714731"/>
        </a:xfrm>
        <a:prstGeom prst="hexagon">
          <a:avLst>
            <a:gd name="adj" fmla="val 28570"/>
            <a:gd name="vf" fmla="val 11547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Nâng cao năng lực CĐ và ĐT</a:t>
          </a:r>
          <a:endParaRPr lang="en-US" sz="1800" kern="1200" dirty="0">
            <a:latin typeface="Arial" panose="020B0604020202020204" pitchFamily="34" charset="0"/>
            <a:cs typeface="Arial" panose="020B0604020202020204" pitchFamily="34" charset="0"/>
          </a:endParaRPr>
        </a:p>
      </dsp:txBody>
      <dsp:txXfrm>
        <a:off x="6529507" y="1338843"/>
        <a:ext cx="1325133" cy="1146395"/>
      </dsp:txXfrm>
    </dsp:sp>
    <dsp:sp modelId="{EBFCE6BF-513A-4B74-A1A2-5273CEBAFE23}">
      <dsp:nvSpPr>
        <dsp:cNvPr id="0" name=""/>
        <dsp:cNvSpPr/>
      </dsp:nvSpPr>
      <dsp:spPr>
        <a:xfrm>
          <a:off x="6000182" y="4031123"/>
          <a:ext cx="912555" cy="78628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7CD296BA-D6F7-4716-9870-CAE56AAE255D}">
      <dsp:nvSpPr>
        <dsp:cNvPr id="0" name=""/>
        <dsp:cNvSpPr/>
      </dsp:nvSpPr>
      <dsp:spPr>
        <a:xfrm>
          <a:off x="6201034" y="3128043"/>
          <a:ext cx="1982079" cy="1714731"/>
        </a:xfrm>
        <a:prstGeom prst="hexagon">
          <a:avLst>
            <a:gd name="adj" fmla="val 28570"/>
            <a:gd name="vf" fmla="val 11547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Xây dựng và thực hiện hội chẩn từ xa</a:t>
          </a:r>
          <a:endParaRPr lang="en-US" sz="1800" kern="1200" dirty="0">
            <a:latin typeface="Arial" panose="020B0604020202020204" pitchFamily="34" charset="0"/>
            <a:cs typeface="Arial" panose="020B0604020202020204" pitchFamily="34" charset="0"/>
          </a:endParaRPr>
        </a:p>
      </dsp:txBody>
      <dsp:txXfrm>
        <a:off x="6529507" y="3412211"/>
        <a:ext cx="1325133" cy="1146395"/>
      </dsp:txXfrm>
    </dsp:sp>
    <dsp:sp modelId="{C7AF3E7E-30C9-41ED-8907-82DA7BAD8A27}">
      <dsp:nvSpPr>
        <dsp:cNvPr id="0" name=""/>
        <dsp:cNvSpPr/>
      </dsp:nvSpPr>
      <dsp:spPr>
        <a:xfrm>
          <a:off x="4164944" y="4203363"/>
          <a:ext cx="912555" cy="78628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D91A20A4-9212-4E03-A056-892AA083CBB0}">
      <dsp:nvSpPr>
        <dsp:cNvPr id="0" name=""/>
        <dsp:cNvSpPr/>
      </dsp:nvSpPr>
      <dsp:spPr>
        <a:xfrm>
          <a:off x="4383237" y="4183898"/>
          <a:ext cx="1982079" cy="1714731"/>
        </a:xfrm>
        <a:prstGeom prst="hexagon">
          <a:avLst>
            <a:gd name="adj" fmla="val 28570"/>
            <a:gd name="vf" fmla="val 11547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Thiết lập và tuân thủ quy định giao ca</a:t>
          </a:r>
          <a:endParaRPr lang="en-US" sz="1800" kern="1200" dirty="0">
            <a:latin typeface="Arial" panose="020B0604020202020204" pitchFamily="34" charset="0"/>
            <a:cs typeface="Arial" panose="020B0604020202020204" pitchFamily="34" charset="0"/>
          </a:endParaRPr>
        </a:p>
      </dsp:txBody>
      <dsp:txXfrm>
        <a:off x="4711710" y="4468066"/>
        <a:ext cx="1325133" cy="1146395"/>
      </dsp:txXfrm>
    </dsp:sp>
    <dsp:sp modelId="{63CC2C02-9182-4C25-AFAF-A69EB2B3446C}">
      <dsp:nvSpPr>
        <dsp:cNvPr id="0" name=""/>
        <dsp:cNvSpPr/>
      </dsp:nvSpPr>
      <dsp:spPr>
        <a:xfrm>
          <a:off x="3082479" y="2734015"/>
          <a:ext cx="912555" cy="78628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4A3A96DC-E53E-4C90-B83A-93F92952B3CD}">
      <dsp:nvSpPr>
        <dsp:cNvPr id="0" name=""/>
        <dsp:cNvSpPr/>
      </dsp:nvSpPr>
      <dsp:spPr>
        <a:xfrm>
          <a:off x="2557000" y="3129223"/>
          <a:ext cx="1982079" cy="1714731"/>
        </a:xfrm>
        <a:prstGeom prst="hexagon">
          <a:avLst>
            <a:gd name="adj" fmla="val 28570"/>
            <a:gd name="vf" fmla="val 11547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Thực hiện thống kê, báo cáo, phân tích tử vong</a:t>
          </a:r>
          <a:endParaRPr lang="en-US" sz="1800" kern="1200" dirty="0">
            <a:latin typeface="Arial" panose="020B0604020202020204" pitchFamily="34" charset="0"/>
            <a:cs typeface="Arial" panose="020B0604020202020204" pitchFamily="34" charset="0"/>
          </a:endParaRPr>
        </a:p>
      </dsp:txBody>
      <dsp:txXfrm>
        <a:off x="2885473" y="3413391"/>
        <a:ext cx="1325133" cy="1146395"/>
      </dsp:txXfrm>
    </dsp:sp>
    <dsp:sp modelId="{C0901F84-242B-46F6-8E2B-DA622712378A}">
      <dsp:nvSpPr>
        <dsp:cNvPr id="0" name=""/>
        <dsp:cNvSpPr/>
      </dsp:nvSpPr>
      <dsp:spPr>
        <a:xfrm>
          <a:off x="2557000" y="1052315"/>
          <a:ext cx="1982079" cy="1714731"/>
        </a:xfrm>
        <a:prstGeom prst="hexagon">
          <a:avLst>
            <a:gd name="adj" fmla="val 28570"/>
            <a:gd name="vf" fmla="val 11547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Trang bị đầy đủ TTB, thuốc, phương tiện HSCC</a:t>
          </a:r>
          <a:endParaRPr lang="en-US" sz="1800" kern="1200" dirty="0">
            <a:latin typeface="Arial" panose="020B0604020202020204" pitchFamily="34" charset="0"/>
            <a:cs typeface="Arial" panose="020B0604020202020204" pitchFamily="34" charset="0"/>
          </a:endParaRPr>
        </a:p>
      </dsp:txBody>
      <dsp:txXfrm>
        <a:off x="2885473" y="1336483"/>
        <a:ext cx="1325133" cy="11463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00CEE-37C1-479E-ADA1-7FE621FFA019}">
      <dsp:nvSpPr>
        <dsp:cNvPr id="0" name=""/>
        <dsp:cNvSpPr/>
      </dsp:nvSpPr>
      <dsp:spPr>
        <a:xfrm>
          <a:off x="3865" y="1440350"/>
          <a:ext cx="2575645" cy="2124368"/>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BN </a:t>
          </a:r>
          <a:r>
            <a:rPr lang="en-US" sz="1400" kern="1200" dirty="0" err="1">
              <a:latin typeface="Arial" panose="020B0604020202020204" pitchFamily="34" charset="0"/>
              <a:cs typeface="Arial" panose="020B0604020202020204" pitchFamily="34" charset="0"/>
            </a:rPr>
            <a:t>được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hồi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tốt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tư</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vấn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kỹ</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100000"/>
            </a:lnSpc>
            <a:spcBef>
              <a:spcPct val="0"/>
            </a:spcBef>
            <a:spcAft>
              <a:spcPct val="15000"/>
            </a:spcAft>
            <a:buChar char="•"/>
          </a:pPr>
          <a:r>
            <a:rPr lang="en-US" sz="1400" kern="1200" dirty="0" err="1">
              <a:latin typeface="Arial" panose="020B0604020202020204" pitchFamily="34" charset="0"/>
              <a:cs typeface="Arial" panose="020B0604020202020204" pitchFamily="34" charset="0"/>
            </a:rPr>
            <a:t>Phương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tiện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dụng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cụ</a:t>
          </a:r>
          <a:r>
            <a:rPr lang="en-US" sz="1400" kern="1200" dirty="0">
              <a:latin typeface="Arial" panose="020B0604020202020204" pitchFamily="34" charset="0"/>
              <a:cs typeface="Arial" panose="020B0604020202020204" pitchFamily="34" charset="0"/>
            </a:rPr>
            <a:t> CC </a:t>
          </a:r>
          <a:r>
            <a:rPr lang="en-US" sz="1400" kern="1200" dirty="0" err="1">
              <a:latin typeface="Arial" panose="020B0604020202020204" pitchFamily="34" charset="0"/>
              <a:cs typeface="Arial" panose="020B0604020202020204" pitchFamily="34" charset="0"/>
            </a:rPr>
            <a:t>đầy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đủ</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NV </a:t>
          </a:r>
          <a:r>
            <a:rPr lang="en-US" sz="1400" kern="1200" dirty="0" err="1">
              <a:latin typeface="Arial" panose="020B0604020202020204" pitchFamily="34" charset="0"/>
              <a:cs typeface="Arial" panose="020B0604020202020204" pitchFamily="34" charset="0"/>
            </a:rPr>
            <a:t>có</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kinh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nghiệm</a:t>
          </a:r>
          <a:r>
            <a:rPr lang="en-US" sz="1400" kern="1200" dirty="0">
              <a:latin typeface="Arial" panose="020B0604020202020204" pitchFamily="34" charset="0"/>
              <a:cs typeface="Arial" panose="020B0604020202020204" pitchFamily="34" charset="0"/>
            </a:rPr>
            <a:t> </a:t>
          </a:r>
        </a:p>
        <a:p>
          <a:pPr marL="114300" lvl="1" indent="-114300" algn="l" defTabSz="622300">
            <a:lnSpc>
              <a:spcPct val="100000"/>
            </a:lnSpc>
            <a:spcBef>
              <a:spcPct val="0"/>
            </a:spcBef>
            <a:spcAft>
              <a:spcPct val="15000"/>
            </a:spcAft>
            <a:buChar char="•"/>
          </a:pPr>
          <a:r>
            <a:rPr lang="en-US" sz="1400" kern="1200" dirty="0" err="1">
              <a:latin typeface="Arial" panose="020B0604020202020204" pitchFamily="34" charset="0"/>
              <a:cs typeface="Arial" panose="020B0604020202020204" pitchFamily="34" charset="0"/>
            </a:rPr>
            <a:t>Gọi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điện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báo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trước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cho</a:t>
          </a:r>
          <a:r>
            <a:rPr lang="en-US" sz="1400" kern="1200" dirty="0">
              <a:latin typeface="Arial" panose="020B0604020202020204" pitchFamily="34" charset="0"/>
              <a:cs typeface="Arial" panose="020B0604020202020204" pitchFamily="34" charset="0"/>
            </a:rPr>
            <a:t> BV </a:t>
          </a:r>
          <a:r>
            <a:rPr lang="en-US" sz="1400" kern="1200" dirty="0" err="1">
              <a:latin typeface="Arial" panose="020B0604020202020204" pitchFamily="34" charset="0"/>
              <a:cs typeface="Arial" panose="020B0604020202020204" pitchFamily="34" charset="0"/>
            </a:rPr>
            <a:t>nhận</a:t>
          </a:r>
          <a:endParaRPr lang="en-US" sz="1400" kern="1200" dirty="0">
            <a:latin typeface="Arial" panose="020B0604020202020204" pitchFamily="34" charset="0"/>
            <a:cs typeface="Arial" panose="020B0604020202020204" pitchFamily="34" charset="0"/>
          </a:endParaRPr>
        </a:p>
      </dsp:txBody>
      <dsp:txXfrm>
        <a:off x="52753" y="1489238"/>
        <a:ext cx="2477869" cy="1571370"/>
      </dsp:txXfrm>
    </dsp:sp>
    <dsp:sp modelId="{DD11DD09-DB83-40B7-BF79-DECACE427104}">
      <dsp:nvSpPr>
        <dsp:cNvPr id="0" name=""/>
        <dsp:cNvSpPr/>
      </dsp:nvSpPr>
      <dsp:spPr>
        <a:xfrm>
          <a:off x="1457114" y="1967153"/>
          <a:ext cx="2809665" cy="2809665"/>
        </a:xfrm>
        <a:prstGeom prst="leftCircularArrow">
          <a:avLst>
            <a:gd name="adj1" fmla="val 3046"/>
            <a:gd name="adj2" fmla="val 373832"/>
            <a:gd name="adj3" fmla="val 2149343"/>
            <a:gd name="adj4" fmla="val 9024489"/>
            <a:gd name="adj5" fmla="val 3553"/>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CDEDF7-94C4-4BCB-A4D4-3459E5A91193}">
      <dsp:nvSpPr>
        <dsp:cNvPr id="0" name=""/>
        <dsp:cNvSpPr/>
      </dsp:nvSpPr>
      <dsp:spPr>
        <a:xfrm>
          <a:off x="576230" y="3109497"/>
          <a:ext cx="2289462" cy="910443"/>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Chuẩn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bị</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trước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khi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chuyển</a:t>
          </a:r>
          <a:endParaRPr lang="en-US" sz="2400" kern="1200" dirty="0">
            <a:latin typeface="Arial" panose="020B0604020202020204" pitchFamily="34" charset="0"/>
            <a:cs typeface="Arial" panose="020B0604020202020204" pitchFamily="34" charset="0"/>
          </a:endParaRPr>
        </a:p>
      </dsp:txBody>
      <dsp:txXfrm>
        <a:off x="602896" y="3136163"/>
        <a:ext cx="2236130" cy="857111"/>
      </dsp:txXfrm>
    </dsp:sp>
    <dsp:sp modelId="{1411F22E-3840-4A9E-926F-7676E84D8BB8}">
      <dsp:nvSpPr>
        <dsp:cNvPr id="0" name=""/>
        <dsp:cNvSpPr/>
      </dsp:nvSpPr>
      <dsp:spPr>
        <a:xfrm>
          <a:off x="3273165" y="1440350"/>
          <a:ext cx="2575645" cy="2124368"/>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1655123"/>
              <a:satOff val="-311"/>
              <a:lumOff val="8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100000"/>
            </a:lnSpc>
            <a:spcBef>
              <a:spcPct val="0"/>
            </a:spcBef>
            <a:spcAft>
              <a:spcPct val="15000"/>
            </a:spcAft>
            <a:buChar char="•"/>
          </a:pPr>
          <a:r>
            <a:rPr lang="en-US" sz="1600" kern="1200" dirty="0">
              <a:latin typeface="Arial" panose="020B0604020202020204" pitchFamily="34" charset="0"/>
              <a:cs typeface="Arial" panose="020B0604020202020204" pitchFamily="34" charset="0"/>
            </a:rPr>
            <a:t>ĐD </a:t>
          </a:r>
          <a:r>
            <a:rPr lang="en-US" sz="1600" kern="1200" dirty="0" err="1">
              <a:latin typeface="Arial" panose="020B0604020202020204" pitchFamily="34" charset="0"/>
              <a:cs typeface="Arial" panose="020B0604020202020204" pitchFamily="34" charset="0"/>
            </a:rPr>
            <a:t>theo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dõi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phát</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và</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phối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hợp</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với</a:t>
          </a:r>
          <a:r>
            <a:rPr lang="en-US" sz="1600" kern="1200" dirty="0">
              <a:latin typeface="Arial" panose="020B0604020202020204" pitchFamily="34" charset="0"/>
              <a:cs typeface="Arial" panose="020B0604020202020204" pitchFamily="34" charset="0"/>
            </a:rPr>
            <a:t> BS </a:t>
          </a:r>
          <a:r>
            <a:rPr lang="en-US" sz="1600" kern="1200" dirty="0" err="1">
              <a:latin typeface="Arial" panose="020B0604020202020204" pitchFamily="34" charset="0"/>
              <a:cs typeface="Arial" panose="020B0604020202020204" pitchFamily="34" charset="0"/>
            </a:rPr>
            <a:t>xử</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trí</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các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biến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chứng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xảy</a:t>
          </a:r>
          <a:r>
            <a:rPr lang="en-US" sz="1600" kern="1200" dirty="0">
              <a:latin typeface="Arial" panose="020B0604020202020204" pitchFamily="34" charset="0"/>
              <a:cs typeface="Arial" panose="020B0604020202020204" pitchFamily="34" charset="0"/>
            </a:rPr>
            <a:t> ra </a:t>
          </a:r>
          <a:r>
            <a:rPr lang="en-US" sz="1600" kern="1200" dirty="0" err="1">
              <a:latin typeface="Arial" panose="020B0604020202020204" pitchFamily="34" charset="0"/>
              <a:cs typeface="Arial" panose="020B0604020202020204" pitchFamily="34" charset="0"/>
            </a:rPr>
            <a:t>trên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đường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chuyển</a:t>
          </a:r>
          <a:endParaRPr lang="en-US" sz="1600" kern="1200" dirty="0"/>
        </a:p>
      </dsp:txBody>
      <dsp:txXfrm>
        <a:off x="3322053" y="1944460"/>
        <a:ext cx="2477869" cy="1571370"/>
      </dsp:txXfrm>
    </dsp:sp>
    <dsp:sp modelId="{5501C1FA-CD9E-4DA9-AF2D-3F0CC020E324}">
      <dsp:nvSpPr>
        <dsp:cNvPr id="0" name=""/>
        <dsp:cNvSpPr/>
      </dsp:nvSpPr>
      <dsp:spPr>
        <a:xfrm>
          <a:off x="4704951" y="144956"/>
          <a:ext cx="3138775" cy="3138775"/>
        </a:xfrm>
        <a:prstGeom prst="circularArrow">
          <a:avLst>
            <a:gd name="adj1" fmla="val 2726"/>
            <a:gd name="adj2" fmla="val 332139"/>
            <a:gd name="adj3" fmla="val 19492350"/>
            <a:gd name="adj4" fmla="val 12575511"/>
            <a:gd name="adj5" fmla="val 3181"/>
          </a:avLst>
        </a:prstGeom>
        <a:solidFill>
          <a:schemeClr val="accent3">
            <a:hueOff val="3310247"/>
            <a:satOff val="-621"/>
            <a:lumOff val="16667"/>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300A4FE-B68E-47D6-A005-4946A8181690}">
      <dsp:nvSpPr>
        <dsp:cNvPr id="0" name=""/>
        <dsp:cNvSpPr/>
      </dsp:nvSpPr>
      <dsp:spPr>
        <a:xfrm>
          <a:off x="3845531" y="985128"/>
          <a:ext cx="2289462" cy="910443"/>
        </a:xfrm>
        <a:prstGeom prst="roundRect">
          <a:avLst>
            <a:gd name="adj" fmla="val 10000"/>
          </a:avLst>
        </a:prstGeom>
        <a:solidFill>
          <a:schemeClr val="accent3">
            <a:hueOff val="1655123"/>
            <a:satOff val="-311"/>
            <a:lumOff val="8333"/>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Trong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lúc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chuyển</a:t>
          </a:r>
          <a:endParaRPr lang="en-US" sz="2400" kern="1200" dirty="0">
            <a:latin typeface="Arial" panose="020B0604020202020204" pitchFamily="34" charset="0"/>
            <a:cs typeface="Arial" panose="020B0604020202020204" pitchFamily="34" charset="0"/>
          </a:endParaRPr>
        </a:p>
      </dsp:txBody>
      <dsp:txXfrm>
        <a:off x="3872197" y="1011794"/>
        <a:ext cx="2236130" cy="857111"/>
      </dsp:txXfrm>
    </dsp:sp>
    <dsp:sp modelId="{44E1377F-4DFE-44FA-8A44-7A37D752EBEE}">
      <dsp:nvSpPr>
        <dsp:cNvPr id="0" name=""/>
        <dsp:cNvSpPr/>
      </dsp:nvSpPr>
      <dsp:spPr>
        <a:xfrm>
          <a:off x="6542466" y="1440350"/>
          <a:ext cx="2575645" cy="2124368"/>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3310247"/>
              <a:satOff val="-621"/>
              <a:lumOff val="1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100000"/>
            </a:lnSpc>
            <a:spcBef>
              <a:spcPct val="0"/>
            </a:spcBef>
            <a:spcAft>
              <a:spcPct val="15000"/>
            </a:spcAft>
            <a:buChar char="•"/>
          </a:pPr>
          <a:r>
            <a:rPr lang="en-US" sz="1600" kern="1200" dirty="0" err="1">
              <a:latin typeface="Arial" panose="020B0604020202020204" pitchFamily="34" charset="0"/>
              <a:cs typeface="Arial" panose="020B0604020202020204" pitchFamily="34" charset="0"/>
            </a:rPr>
            <a:t>Phải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được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báo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từ</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tuyến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trước</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en-US" sz="1600" kern="1200" dirty="0" err="1">
              <a:latin typeface="Arial" panose="020B0604020202020204" pitchFamily="34" charset="0"/>
              <a:cs typeface="Arial" panose="020B0604020202020204" pitchFamily="34" charset="0"/>
            </a:rPr>
            <a:t>Chuận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bị</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sẵn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sàng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để</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tiếp</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nhận</a:t>
          </a:r>
          <a:r>
            <a:rPr lang="en-US" sz="1600" kern="1200" dirty="0">
              <a:latin typeface="Arial" panose="020B0604020202020204" pitchFamily="34" charset="0"/>
              <a:cs typeface="Arial" panose="020B0604020202020204" pitchFamily="34" charset="0"/>
            </a:rPr>
            <a:t> BN</a:t>
          </a:r>
        </a:p>
      </dsp:txBody>
      <dsp:txXfrm>
        <a:off x="6591354" y="1489238"/>
        <a:ext cx="2477869" cy="1571370"/>
      </dsp:txXfrm>
    </dsp:sp>
    <dsp:sp modelId="{9405893C-4BD4-45D2-94B8-611F86E14F08}">
      <dsp:nvSpPr>
        <dsp:cNvPr id="0" name=""/>
        <dsp:cNvSpPr/>
      </dsp:nvSpPr>
      <dsp:spPr>
        <a:xfrm>
          <a:off x="7114832" y="3109497"/>
          <a:ext cx="2289462" cy="910443"/>
        </a:xfrm>
        <a:prstGeom prst="roundRect">
          <a:avLst>
            <a:gd name="adj" fmla="val 10000"/>
          </a:avLst>
        </a:prstGeom>
        <a:solidFill>
          <a:schemeClr val="accent3">
            <a:hueOff val="3310247"/>
            <a:satOff val="-621"/>
            <a:lumOff val="16667"/>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Nơi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nhận</a:t>
          </a:r>
          <a:endParaRPr lang="en-US" sz="2400" kern="1200" dirty="0">
            <a:latin typeface="Arial" panose="020B0604020202020204" pitchFamily="34" charset="0"/>
            <a:cs typeface="Arial" panose="020B0604020202020204" pitchFamily="34" charset="0"/>
          </a:endParaRPr>
        </a:p>
      </dsp:txBody>
      <dsp:txXfrm>
        <a:off x="7141498" y="3136163"/>
        <a:ext cx="2236130" cy="857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447E4-83EA-413B-A65B-5349BB409B13}">
      <dsp:nvSpPr>
        <dsp:cNvPr id="0" name=""/>
        <dsp:cNvSpPr/>
      </dsp:nvSpPr>
      <dsp:spPr>
        <a:xfrm>
          <a:off x="636492" y="0"/>
          <a:ext cx="3544570" cy="3544570"/>
        </a:xfrm>
        <a:prstGeom prst="triangl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40AFB-F078-4904-A74C-8438A955DD66}">
      <dsp:nvSpPr>
        <dsp:cNvPr id="0" name=""/>
        <dsp:cNvSpPr/>
      </dsp:nvSpPr>
      <dsp:spPr>
        <a:xfrm>
          <a:off x="2408777" y="356360"/>
          <a:ext cx="2303970" cy="839066"/>
        </a:xfrm>
        <a:prstGeom prst="round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vi-VN" altLang="en-US" sz="2000" kern="1200" dirty="0"/>
            <a:t>Sốt xuất huyết dengue nặng</a:t>
          </a:r>
          <a:endParaRPr lang="vi-VN" altLang="en-US" sz="2000" b="1" kern="1200" dirty="0">
            <a:solidFill>
              <a:srgbClr val="FF0000"/>
            </a:solidFill>
          </a:endParaRPr>
        </a:p>
      </dsp:txBody>
      <dsp:txXfrm>
        <a:off x="2449737" y="397320"/>
        <a:ext cx="2222050" cy="757146"/>
      </dsp:txXfrm>
    </dsp:sp>
    <dsp:sp modelId="{498138EA-C963-4850-8045-CDC976043C77}">
      <dsp:nvSpPr>
        <dsp:cNvPr id="0" name=""/>
        <dsp:cNvSpPr/>
      </dsp:nvSpPr>
      <dsp:spPr>
        <a:xfrm>
          <a:off x="2408777" y="1300310"/>
          <a:ext cx="2303970" cy="839066"/>
        </a:xfrm>
        <a:prstGeom prst="round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vi-VN" altLang="en-US" sz="2000" kern="1200" dirty="0"/>
            <a:t>Sốt xuất huyết dengue cảnh báo </a:t>
          </a:r>
          <a:endParaRPr lang="vi-VN" altLang="en-US" sz="2000" b="1" kern="1200" dirty="0">
            <a:solidFill>
              <a:srgbClr val="FF0000"/>
            </a:solidFill>
          </a:endParaRPr>
        </a:p>
      </dsp:txBody>
      <dsp:txXfrm>
        <a:off x="2449737" y="1341270"/>
        <a:ext cx="2222050" cy="757146"/>
      </dsp:txXfrm>
    </dsp:sp>
    <dsp:sp modelId="{FAEF4662-DA73-4491-A6C9-6C7A850FFB5F}">
      <dsp:nvSpPr>
        <dsp:cNvPr id="0" name=""/>
        <dsp:cNvSpPr/>
      </dsp:nvSpPr>
      <dsp:spPr>
        <a:xfrm>
          <a:off x="2408777" y="2244259"/>
          <a:ext cx="2303970" cy="839066"/>
        </a:xfrm>
        <a:prstGeom prst="round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vi-VN" altLang="en-US" sz="2000" kern="1200" dirty="0"/>
            <a:t>Sốt xuất huyết dengue </a:t>
          </a:r>
          <a:endParaRPr lang="vi-VN" altLang="en-US" sz="2000" b="1" kern="1200" dirty="0">
            <a:solidFill>
              <a:srgbClr val="FF0000"/>
            </a:solidFill>
          </a:endParaRPr>
        </a:p>
      </dsp:txBody>
      <dsp:txXfrm>
        <a:off x="2449737" y="2285219"/>
        <a:ext cx="2222050" cy="757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69558-9A0D-4777-9B5C-1F8CC5A904D0}">
      <dsp:nvSpPr>
        <dsp:cNvPr id="0" name=""/>
        <dsp:cNvSpPr/>
      </dsp:nvSpPr>
      <dsp:spPr>
        <a:xfrm rot="5400000">
          <a:off x="265517" y="2295072"/>
          <a:ext cx="999480" cy="1137872"/>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B3DBAD-9628-4182-98C9-C3F56A96B563}">
      <dsp:nvSpPr>
        <dsp:cNvPr id="0" name=""/>
        <dsp:cNvSpPr/>
      </dsp:nvSpPr>
      <dsp:spPr>
        <a:xfrm>
          <a:off x="716" y="1187129"/>
          <a:ext cx="1682536" cy="1177720"/>
        </a:xfrm>
        <a:prstGeom prst="roundRect">
          <a:avLst>
            <a:gd name="adj" fmla="val 166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vi-VN" altLang="en-US" sz="3200" b="1" kern="1200" dirty="0">
              <a:latin typeface="Arial" panose="020B0604020202020204" pitchFamily="34" charset="0"/>
              <a:cs typeface="Arial" panose="020B0604020202020204" pitchFamily="34" charset="0"/>
            </a:rPr>
            <a:t>A 9</a:t>
          </a:r>
          <a:r>
            <a:rPr lang="en-US" altLang="en-US" sz="3200" b="1" kern="1200" dirty="0">
              <a:latin typeface="Arial" panose="020B0604020202020204" pitchFamily="34" charset="0"/>
              <a:cs typeface="Arial" panose="020B0604020202020204" pitchFamily="34" charset="0"/>
            </a:rPr>
            <a:t>7</a:t>
          </a:r>
          <a:r>
            <a:rPr lang="vi-VN" altLang="en-US" sz="3200" b="1" kern="1200" dirty="0">
              <a:latin typeface="Arial" panose="020B0604020202020204" pitchFamily="34" charset="0"/>
              <a:cs typeface="Arial" panose="020B0604020202020204" pitchFamily="34" charset="0"/>
            </a:rPr>
            <a:t>. </a:t>
          </a:r>
          <a:r>
            <a:rPr lang="en-US" altLang="en-US" sz="3200" b="1" kern="1200" dirty="0">
              <a:latin typeface="Arial" panose="020B0604020202020204" pitchFamily="34" charset="0"/>
              <a:cs typeface="Arial" panose="020B0604020202020204" pitchFamily="34" charset="0"/>
            </a:rPr>
            <a:t>0</a:t>
          </a:r>
          <a:r>
            <a:rPr lang="vi-VN" altLang="en-US" sz="3200" b="1" kern="1200" dirty="0">
              <a:latin typeface="Arial" panose="020B0604020202020204" pitchFamily="34" charset="0"/>
              <a:cs typeface="Arial" panose="020B0604020202020204" pitchFamily="34" charset="0"/>
            </a:rPr>
            <a:t> </a:t>
          </a:r>
        </a:p>
      </dsp:txBody>
      <dsp:txXfrm>
        <a:off x="58218" y="1244631"/>
        <a:ext cx="1567532" cy="1062716"/>
      </dsp:txXfrm>
    </dsp:sp>
    <dsp:sp modelId="{CF563743-F0CD-43FF-8ED9-181590D5AEC7}">
      <dsp:nvSpPr>
        <dsp:cNvPr id="0" name=""/>
        <dsp:cNvSpPr/>
      </dsp:nvSpPr>
      <dsp:spPr>
        <a:xfrm>
          <a:off x="1683252" y="1299451"/>
          <a:ext cx="1223716" cy="95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100000"/>
            </a:lnSpc>
            <a:spcBef>
              <a:spcPct val="0"/>
            </a:spcBef>
            <a:spcAft>
              <a:spcPct val="15000"/>
            </a:spcAft>
            <a:buChar char="•"/>
          </a:pPr>
          <a:r>
            <a:rPr lang="vi-VN" altLang="en-US" sz="1600" b="1" kern="1200">
              <a:latin typeface="Arial" panose="020B0604020202020204" pitchFamily="34" charset="0"/>
              <a:cs typeface="Arial" panose="020B0604020202020204" pitchFamily="34" charset="0"/>
            </a:rPr>
            <a:t>SXHD</a:t>
          </a:r>
        </a:p>
      </dsp:txBody>
      <dsp:txXfrm>
        <a:off x="1683252" y="1299451"/>
        <a:ext cx="1223716" cy="951885"/>
      </dsp:txXfrm>
    </dsp:sp>
    <dsp:sp modelId="{A3E57910-EB90-4850-9A4E-8662A513D003}">
      <dsp:nvSpPr>
        <dsp:cNvPr id="0" name=""/>
        <dsp:cNvSpPr/>
      </dsp:nvSpPr>
      <dsp:spPr>
        <a:xfrm rot="5400000">
          <a:off x="1660519" y="3618041"/>
          <a:ext cx="999480" cy="1137872"/>
        </a:xfrm>
        <a:prstGeom prst="bentUpArrow">
          <a:avLst>
            <a:gd name="adj1" fmla="val 32840"/>
            <a:gd name="adj2" fmla="val 25000"/>
            <a:gd name="adj3" fmla="val 35780"/>
          </a:avLst>
        </a:prstGeom>
        <a:solidFill>
          <a:schemeClr val="accent1">
            <a:tint val="50000"/>
            <a:hueOff val="12340680"/>
            <a:satOff val="65970"/>
            <a:lumOff val="198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4FC6F-67B2-4C23-BD82-FF5779C49F32}">
      <dsp:nvSpPr>
        <dsp:cNvPr id="0" name=""/>
        <dsp:cNvSpPr/>
      </dsp:nvSpPr>
      <dsp:spPr>
        <a:xfrm>
          <a:off x="1395717" y="2510098"/>
          <a:ext cx="1682536" cy="1177720"/>
        </a:xfrm>
        <a:prstGeom prst="roundRect">
          <a:avLst>
            <a:gd name="adj" fmla="val 1667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vi-VN" altLang="en-US" sz="3200" b="1" kern="1200" dirty="0">
              <a:latin typeface="Arial" panose="020B0604020202020204" pitchFamily="34" charset="0"/>
              <a:cs typeface="Arial" panose="020B0604020202020204" pitchFamily="34" charset="0"/>
            </a:rPr>
            <a:t>A 9</a:t>
          </a:r>
          <a:r>
            <a:rPr lang="en-US" altLang="en-US" sz="3200" b="1" kern="1200" dirty="0">
              <a:latin typeface="Arial" panose="020B0604020202020204" pitchFamily="34" charset="0"/>
              <a:cs typeface="Arial" panose="020B0604020202020204" pitchFamily="34" charset="0"/>
            </a:rPr>
            <a:t>7</a:t>
          </a:r>
          <a:r>
            <a:rPr lang="vi-VN" altLang="en-US" sz="3200" b="1" kern="1200" dirty="0">
              <a:latin typeface="Arial" panose="020B0604020202020204" pitchFamily="34" charset="0"/>
              <a:cs typeface="Arial" panose="020B0604020202020204" pitchFamily="34" charset="0"/>
            </a:rPr>
            <a:t>.</a:t>
          </a:r>
          <a:r>
            <a:rPr lang="en-US" altLang="en-US" sz="3200" b="1" kern="1200" dirty="0">
              <a:latin typeface="Arial" panose="020B0604020202020204" pitchFamily="34" charset="0"/>
              <a:cs typeface="Arial" panose="020B0604020202020204" pitchFamily="34" charset="0"/>
            </a:rPr>
            <a:t>1</a:t>
          </a:r>
          <a:endParaRPr lang="vi-VN" altLang="en-US" sz="3200" b="1" kern="1200" dirty="0">
            <a:latin typeface="Arial" panose="020B0604020202020204" pitchFamily="34" charset="0"/>
            <a:cs typeface="Arial" panose="020B0604020202020204" pitchFamily="34" charset="0"/>
          </a:endParaRPr>
        </a:p>
      </dsp:txBody>
      <dsp:txXfrm>
        <a:off x="1453219" y="2567600"/>
        <a:ext cx="1567532" cy="1062716"/>
      </dsp:txXfrm>
    </dsp:sp>
    <dsp:sp modelId="{8F521252-50A6-4EA9-AC51-762FFBA643C9}">
      <dsp:nvSpPr>
        <dsp:cNvPr id="0" name=""/>
        <dsp:cNvSpPr/>
      </dsp:nvSpPr>
      <dsp:spPr>
        <a:xfrm>
          <a:off x="3062926" y="2622420"/>
          <a:ext cx="1691017" cy="95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100000"/>
            </a:lnSpc>
            <a:spcBef>
              <a:spcPct val="0"/>
            </a:spcBef>
            <a:spcAft>
              <a:spcPct val="15000"/>
            </a:spcAft>
            <a:buChar char="•"/>
          </a:pPr>
          <a:r>
            <a:rPr lang="vi-VN" altLang="en-US" sz="1600" b="1" kern="1200" dirty="0">
              <a:latin typeface="Arial" panose="020B0604020202020204" pitchFamily="34" charset="0"/>
              <a:cs typeface="Arial" panose="020B0604020202020204" pitchFamily="34" charset="0"/>
            </a:rPr>
            <a:t>SXHD có      DH cảnh báo</a:t>
          </a:r>
        </a:p>
      </dsp:txBody>
      <dsp:txXfrm>
        <a:off x="3062926" y="2622420"/>
        <a:ext cx="1691017" cy="951885"/>
      </dsp:txXfrm>
    </dsp:sp>
    <dsp:sp modelId="{54F8B79A-809C-4F22-B417-84B1257C574F}">
      <dsp:nvSpPr>
        <dsp:cNvPr id="0" name=""/>
        <dsp:cNvSpPr/>
      </dsp:nvSpPr>
      <dsp:spPr>
        <a:xfrm>
          <a:off x="2790718" y="3833067"/>
          <a:ext cx="1682536" cy="1177720"/>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vi-VN" altLang="en-US" sz="3200" b="1" kern="1200" dirty="0">
              <a:latin typeface="Arial" panose="020B0604020202020204" pitchFamily="34" charset="0"/>
              <a:cs typeface="Arial" panose="020B0604020202020204" pitchFamily="34" charset="0"/>
            </a:rPr>
            <a:t>A 9</a:t>
          </a:r>
          <a:r>
            <a:rPr lang="en-US" altLang="en-US" sz="3200" b="1" kern="1200" dirty="0">
              <a:latin typeface="Arial" panose="020B0604020202020204" pitchFamily="34" charset="0"/>
              <a:cs typeface="Arial" panose="020B0604020202020204" pitchFamily="34" charset="0"/>
            </a:rPr>
            <a:t>7</a:t>
          </a:r>
          <a:r>
            <a:rPr lang="vi-VN" altLang="en-US" sz="3200" b="1" kern="1200" dirty="0">
              <a:latin typeface="Arial" panose="020B0604020202020204" pitchFamily="34" charset="0"/>
              <a:cs typeface="Arial" panose="020B0604020202020204" pitchFamily="34" charset="0"/>
            </a:rPr>
            <a:t>.</a:t>
          </a:r>
          <a:r>
            <a:rPr lang="en-US" altLang="en-US" sz="3200" b="1" kern="1200" dirty="0">
              <a:latin typeface="Arial" panose="020B0604020202020204" pitchFamily="34" charset="0"/>
              <a:cs typeface="Arial" panose="020B0604020202020204" pitchFamily="34" charset="0"/>
            </a:rPr>
            <a:t>2</a:t>
          </a:r>
          <a:endParaRPr lang="vi-VN" altLang="en-US" sz="3200" b="1" kern="1200" dirty="0">
            <a:latin typeface="Arial" panose="020B0604020202020204" pitchFamily="34" charset="0"/>
            <a:cs typeface="Arial" panose="020B0604020202020204" pitchFamily="34" charset="0"/>
          </a:endParaRPr>
        </a:p>
      </dsp:txBody>
      <dsp:txXfrm>
        <a:off x="2848220" y="3890569"/>
        <a:ext cx="1567532" cy="1062716"/>
      </dsp:txXfrm>
    </dsp:sp>
    <dsp:sp modelId="{77AE5A4C-F18E-45E4-8C28-51A262A9F8A9}">
      <dsp:nvSpPr>
        <dsp:cNvPr id="0" name=""/>
        <dsp:cNvSpPr/>
      </dsp:nvSpPr>
      <dsp:spPr>
        <a:xfrm>
          <a:off x="4473255" y="3945389"/>
          <a:ext cx="1223716" cy="95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28600" lvl="1" indent="-228600" algn="l" defTabSz="977900">
            <a:lnSpc>
              <a:spcPct val="100000"/>
            </a:lnSpc>
            <a:spcBef>
              <a:spcPct val="0"/>
            </a:spcBef>
            <a:spcAft>
              <a:spcPct val="15000"/>
            </a:spcAft>
            <a:buChar char="•"/>
          </a:pPr>
          <a:r>
            <a:rPr lang="vi-VN" altLang="en-US" sz="2200" b="1" kern="1200">
              <a:latin typeface="Arial" panose="020B0604020202020204" pitchFamily="34" charset="0"/>
              <a:cs typeface="Arial" panose="020B0604020202020204" pitchFamily="34" charset="0"/>
            </a:rPr>
            <a:t>SXHD nặng</a:t>
          </a:r>
        </a:p>
      </dsp:txBody>
      <dsp:txXfrm>
        <a:off x="4473255" y="3945389"/>
        <a:ext cx="1223716" cy="951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7A055-FAB8-44A4-BE1D-C05AC735A54A}">
      <dsp:nvSpPr>
        <dsp:cNvPr id="0" name=""/>
        <dsp:cNvSpPr/>
      </dsp:nvSpPr>
      <dsp:spPr>
        <a:xfrm>
          <a:off x="17083" y="789986"/>
          <a:ext cx="5890717" cy="857912"/>
        </a:xfrm>
        <a:prstGeom prst="rightArrow">
          <a:avLst>
            <a:gd name="adj1" fmla="val 5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254000" bIns="136194" numCol="1" spcCol="1270" anchor="ctr" anchorCtr="0">
          <a:noAutofit/>
        </a:bodyPr>
        <a:lstStyle/>
        <a:p>
          <a:pPr marL="0" lvl="0" indent="0" algn="l" defTabSz="755650">
            <a:lnSpc>
              <a:spcPct val="90000"/>
            </a:lnSpc>
            <a:spcBef>
              <a:spcPct val="0"/>
            </a:spcBef>
            <a:spcAft>
              <a:spcPct val="35000"/>
            </a:spcAft>
            <a:buNone/>
          </a:pPr>
          <a:r>
            <a:rPr lang="en-US" sz="1700" b="1" kern="1200" dirty="0" err="1">
              <a:latin typeface="Arial" panose="020B0604020202020204" pitchFamily="34" charset="0"/>
              <a:cs typeface="Arial" panose="020B0604020202020204" pitchFamily="34" charset="0"/>
            </a:rPr>
            <a:t>Thoát</a:t>
          </a:r>
          <a:r>
            <a:rPr lang="en-US" sz="1700" b="1" kern="1200" dirty="0">
              <a:latin typeface="Arial" panose="020B0604020202020204" pitchFamily="34" charset="0"/>
              <a:cs typeface="Arial" panose="020B0604020202020204" pitchFamily="34" charset="0"/>
            </a:rPr>
            <a:t> </a:t>
          </a:r>
          <a:r>
            <a:rPr lang="en-US" sz="1700" b="1" kern="1200" dirty="0" err="1">
              <a:latin typeface="Arial" panose="020B0604020202020204" pitchFamily="34" charset="0"/>
              <a:cs typeface="Arial" panose="020B0604020202020204" pitchFamily="34" charset="0"/>
            </a:rPr>
            <a:t>huyết</a:t>
          </a:r>
          <a:r>
            <a:rPr lang="en-US" sz="1700" b="1" kern="1200" dirty="0">
              <a:latin typeface="Arial" panose="020B0604020202020204" pitchFamily="34" charset="0"/>
              <a:cs typeface="Arial" panose="020B0604020202020204" pitchFamily="34" charset="0"/>
            </a:rPr>
            <a:t> </a:t>
          </a:r>
          <a:r>
            <a:rPr lang="en-US" sz="1700" b="1" kern="1200" dirty="0" err="1">
              <a:latin typeface="Arial" panose="020B0604020202020204" pitchFamily="34" charset="0"/>
              <a:cs typeface="Arial" panose="020B0604020202020204" pitchFamily="34" charset="0"/>
            </a:rPr>
            <a:t>tương</a:t>
          </a:r>
          <a:endParaRPr lang="en-US" sz="1700" b="1" kern="1200" dirty="0">
            <a:latin typeface="Arial" panose="020B0604020202020204" pitchFamily="34" charset="0"/>
            <a:cs typeface="Arial" panose="020B0604020202020204" pitchFamily="34" charset="0"/>
          </a:endParaRPr>
        </a:p>
      </dsp:txBody>
      <dsp:txXfrm>
        <a:off x="17083" y="1004464"/>
        <a:ext cx="5676239" cy="428956"/>
      </dsp:txXfrm>
    </dsp:sp>
    <dsp:sp modelId="{9177BA69-E987-447A-9329-B4F2DF61A932}">
      <dsp:nvSpPr>
        <dsp:cNvPr id="0" name=""/>
        <dsp:cNvSpPr/>
      </dsp:nvSpPr>
      <dsp:spPr>
        <a:xfrm>
          <a:off x="17083" y="1451561"/>
          <a:ext cx="1814341" cy="1652656"/>
        </a:xfrm>
        <a:prstGeom prst="rect">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Sốc</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Sốc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nặng</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Tái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sốc</a:t>
          </a:r>
          <a:endParaRPr lang="en-US" sz="1800" kern="1200" dirty="0">
            <a:latin typeface="Arial" panose="020B0604020202020204" pitchFamily="34" charset="0"/>
            <a:cs typeface="Arial" panose="020B0604020202020204" pitchFamily="34" charset="0"/>
          </a:endParaRPr>
        </a:p>
      </dsp:txBody>
      <dsp:txXfrm>
        <a:off x="17083" y="1451561"/>
        <a:ext cx="1814341" cy="1652656"/>
      </dsp:txXfrm>
    </dsp:sp>
    <dsp:sp modelId="{5B0C90E0-9C21-4506-A6E0-4BE09BCCC0F6}">
      <dsp:nvSpPr>
        <dsp:cNvPr id="0" name=""/>
        <dsp:cNvSpPr/>
      </dsp:nvSpPr>
      <dsp:spPr>
        <a:xfrm>
          <a:off x="1831424" y="1075957"/>
          <a:ext cx="4076376" cy="857912"/>
        </a:xfrm>
        <a:prstGeom prst="rightArrow">
          <a:avLst>
            <a:gd name="adj1" fmla="val 5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254000" bIns="136194" numCol="1" spcCol="1270" anchor="ctr" anchorCtr="0">
          <a:noAutofit/>
        </a:bodyPr>
        <a:lstStyle/>
        <a:p>
          <a:pPr marL="0" lvl="0" indent="0" algn="l" defTabSz="755650">
            <a:lnSpc>
              <a:spcPct val="90000"/>
            </a:lnSpc>
            <a:spcBef>
              <a:spcPct val="0"/>
            </a:spcBef>
            <a:spcAft>
              <a:spcPct val="35000"/>
            </a:spcAft>
            <a:buNone/>
          </a:pPr>
          <a:r>
            <a:rPr lang="en-US" sz="1700" b="1" kern="1200" dirty="0" err="1">
              <a:latin typeface="Arial" panose="020B0604020202020204" pitchFamily="34" charset="0"/>
              <a:cs typeface="Arial" panose="020B0604020202020204" pitchFamily="34" charset="0"/>
            </a:rPr>
            <a:t>Xuất</a:t>
          </a:r>
          <a:r>
            <a:rPr lang="en-US" sz="1700" b="1" kern="1200" dirty="0">
              <a:latin typeface="Arial" panose="020B0604020202020204" pitchFamily="34" charset="0"/>
              <a:cs typeface="Arial" panose="020B0604020202020204" pitchFamily="34" charset="0"/>
            </a:rPr>
            <a:t> </a:t>
          </a:r>
          <a:r>
            <a:rPr lang="en-US" sz="1700" b="1" kern="1200" dirty="0" err="1">
              <a:latin typeface="Arial" panose="020B0604020202020204" pitchFamily="34" charset="0"/>
              <a:cs typeface="Arial" panose="020B0604020202020204" pitchFamily="34" charset="0"/>
            </a:rPr>
            <a:t>huyết</a:t>
          </a:r>
          <a:r>
            <a:rPr lang="en-US" sz="1700" b="1" kern="1200" dirty="0">
              <a:latin typeface="Arial" panose="020B0604020202020204" pitchFamily="34" charset="0"/>
              <a:cs typeface="Arial" panose="020B0604020202020204" pitchFamily="34" charset="0"/>
            </a:rPr>
            <a:t> </a:t>
          </a:r>
          <a:r>
            <a:rPr lang="en-US" sz="1700" b="1" kern="1200" dirty="0" err="1">
              <a:latin typeface="Arial" panose="020B0604020202020204" pitchFamily="34" charset="0"/>
              <a:cs typeface="Arial" panose="020B0604020202020204" pitchFamily="34" charset="0"/>
            </a:rPr>
            <a:t>nặng</a:t>
          </a:r>
          <a:endParaRPr lang="en-US" sz="1700" b="1" kern="1200" dirty="0">
            <a:latin typeface="Arial" panose="020B0604020202020204" pitchFamily="34" charset="0"/>
            <a:cs typeface="Arial" panose="020B0604020202020204" pitchFamily="34" charset="0"/>
          </a:endParaRPr>
        </a:p>
      </dsp:txBody>
      <dsp:txXfrm>
        <a:off x="1831424" y="1290435"/>
        <a:ext cx="3861898" cy="428956"/>
      </dsp:txXfrm>
    </dsp:sp>
    <dsp:sp modelId="{0BE6C7DD-6D2E-4644-91F4-DFB1413DED14}">
      <dsp:nvSpPr>
        <dsp:cNvPr id="0" name=""/>
        <dsp:cNvSpPr/>
      </dsp:nvSpPr>
      <dsp:spPr>
        <a:xfrm>
          <a:off x="1831424" y="1737532"/>
          <a:ext cx="1814341" cy="1652656"/>
        </a:xfrm>
        <a:prstGeom prst="rect">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Tiêu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hóa</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Khối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máu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tụ</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XH </a:t>
          </a:r>
          <a:r>
            <a:rPr lang="en-US" sz="1800" kern="1200" dirty="0" err="1">
              <a:latin typeface="Arial" panose="020B0604020202020204" pitchFamily="34" charset="0"/>
              <a:cs typeface="Arial" panose="020B0604020202020204" pitchFamily="34" charset="0"/>
            </a:rPr>
            <a:t>nội</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XH </a:t>
          </a:r>
          <a:r>
            <a:rPr lang="en-US" sz="1800" kern="1200" dirty="0" err="1">
              <a:latin typeface="Arial" panose="020B0604020202020204" pitchFamily="34" charset="0"/>
              <a:cs typeface="Arial" panose="020B0604020202020204" pitchFamily="34" charset="0"/>
            </a:rPr>
            <a:t>não</a:t>
          </a:r>
          <a:r>
            <a:rPr lang="en-US" sz="1800" kern="1200" dirty="0">
              <a:latin typeface="Arial" panose="020B0604020202020204" pitchFamily="34" charset="0"/>
              <a:cs typeface="Arial" panose="020B0604020202020204" pitchFamily="34" charset="0"/>
            </a:rPr>
            <a:t> …</a:t>
          </a:r>
        </a:p>
        <a:p>
          <a:pPr marL="0" lvl="0" indent="0" algn="l"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dsp:txBody>
      <dsp:txXfrm>
        <a:off x="1831424" y="1737532"/>
        <a:ext cx="1814341" cy="1652656"/>
      </dsp:txXfrm>
    </dsp:sp>
    <dsp:sp modelId="{3E915BA4-086A-4D72-9BAC-E5E118FBC092}">
      <dsp:nvSpPr>
        <dsp:cNvPr id="0" name=""/>
        <dsp:cNvSpPr/>
      </dsp:nvSpPr>
      <dsp:spPr>
        <a:xfrm>
          <a:off x="3645765" y="1361928"/>
          <a:ext cx="2262035" cy="857912"/>
        </a:xfrm>
        <a:prstGeom prst="rightArrow">
          <a:avLst>
            <a:gd name="adj1" fmla="val 500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254000" bIns="136194" numCol="1" spcCol="1270" anchor="ctr" anchorCtr="0">
          <a:noAutofit/>
        </a:bodyPr>
        <a:lstStyle/>
        <a:p>
          <a:pPr marL="0" lvl="0" indent="0" algn="l" defTabSz="755650">
            <a:lnSpc>
              <a:spcPct val="90000"/>
            </a:lnSpc>
            <a:spcBef>
              <a:spcPct val="0"/>
            </a:spcBef>
            <a:spcAft>
              <a:spcPct val="35000"/>
            </a:spcAft>
            <a:buNone/>
          </a:pPr>
          <a:r>
            <a:rPr lang="en-US" sz="1700" b="1" kern="1200" dirty="0" err="1">
              <a:latin typeface="Arial" panose="020B0604020202020204" pitchFamily="34" charset="0"/>
              <a:cs typeface="Arial" panose="020B0604020202020204" pitchFamily="34" charset="0"/>
            </a:rPr>
            <a:t>Suy</a:t>
          </a:r>
          <a:r>
            <a:rPr lang="en-US" sz="1700" b="1" kern="1200" dirty="0">
              <a:latin typeface="Arial" panose="020B0604020202020204" pitchFamily="34" charset="0"/>
              <a:cs typeface="Arial" panose="020B0604020202020204" pitchFamily="34" charset="0"/>
            </a:rPr>
            <a:t> </a:t>
          </a:r>
          <a:r>
            <a:rPr lang="en-US" sz="1700" b="1" kern="1200" dirty="0" err="1">
              <a:latin typeface="Arial" panose="020B0604020202020204" pitchFamily="34" charset="0"/>
              <a:cs typeface="Arial" panose="020B0604020202020204" pitchFamily="34" charset="0"/>
            </a:rPr>
            <a:t>các</a:t>
          </a:r>
          <a:r>
            <a:rPr lang="en-US" sz="1700" b="1" kern="1200" dirty="0">
              <a:latin typeface="Arial" panose="020B0604020202020204" pitchFamily="34" charset="0"/>
              <a:cs typeface="Arial" panose="020B0604020202020204" pitchFamily="34" charset="0"/>
            </a:rPr>
            <a:t> </a:t>
          </a:r>
          <a:r>
            <a:rPr lang="en-US" sz="1700" b="1" kern="1200" dirty="0" err="1">
              <a:latin typeface="Arial" panose="020B0604020202020204" pitchFamily="34" charset="0"/>
              <a:cs typeface="Arial" panose="020B0604020202020204" pitchFamily="34" charset="0"/>
            </a:rPr>
            <a:t>tạng</a:t>
          </a:r>
          <a:endParaRPr lang="en-US" sz="1700" b="1" kern="1200" dirty="0">
            <a:latin typeface="Arial" panose="020B0604020202020204" pitchFamily="34" charset="0"/>
            <a:cs typeface="Arial" panose="020B0604020202020204" pitchFamily="34" charset="0"/>
          </a:endParaRPr>
        </a:p>
      </dsp:txBody>
      <dsp:txXfrm>
        <a:off x="3645765" y="1576406"/>
        <a:ext cx="2047557" cy="428956"/>
      </dsp:txXfrm>
    </dsp:sp>
    <dsp:sp modelId="{36A7F2AD-C9A3-47E1-A95F-B2519394C6A7}">
      <dsp:nvSpPr>
        <dsp:cNvPr id="0" name=""/>
        <dsp:cNvSpPr/>
      </dsp:nvSpPr>
      <dsp:spPr>
        <a:xfrm>
          <a:off x="3645765" y="2030204"/>
          <a:ext cx="1814341" cy="2133637"/>
        </a:xfrm>
        <a:prstGeom prst="rect">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Gan</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Thận</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Tim</a:t>
          </a: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Não</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Hô</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hấp</a:t>
          </a:r>
          <a:endParaRPr lang="en-US" sz="1800" kern="1200" dirty="0">
            <a:latin typeface="Arial" panose="020B0604020202020204" pitchFamily="34" charset="0"/>
            <a:cs typeface="Arial" panose="020B0604020202020204" pitchFamily="34" charset="0"/>
          </a:endParaRPr>
        </a:p>
      </dsp:txBody>
      <dsp:txXfrm>
        <a:off x="3645765" y="2030204"/>
        <a:ext cx="1814341" cy="2133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7FB61-1875-4BD6-A2A7-4F6A55EAC3BA}">
      <dsp:nvSpPr>
        <dsp:cNvPr id="0" name=""/>
        <dsp:cNvSpPr/>
      </dsp:nvSpPr>
      <dsp:spPr>
        <a:xfrm rot="5400000">
          <a:off x="-237636" y="242170"/>
          <a:ext cx="1584241" cy="1108968"/>
        </a:xfrm>
        <a:prstGeom prst="chevron">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vi-VN" sz="1600" kern="1200">
              <a:latin typeface="Arial" panose="020B0604020202020204" pitchFamily="34" charset="0"/>
              <a:cs typeface="Arial" panose="020B0604020202020204" pitchFamily="34" charset="0"/>
            </a:rPr>
            <a:t>Định </a:t>
          </a:r>
          <a:r>
            <a:rPr lang="vi-VN" sz="1600" kern="1200">
              <a:cs typeface="Arial" panose="020B0604020202020204" pitchFamily="34" charset="0"/>
            </a:rPr>
            <a:t>nghĩa</a:t>
          </a:r>
        </a:p>
        <a:p>
          <a:pPr marL="0" lvl="0" indent="0" algn="ctr" defTabSz="711200">
            <a:lnSpc>
              <a:spcPct val="100000"/>
            </a:lnSpc>
            <a:spcBef>
              <a:spcPct val="0"/>
            </a:spcBef>
            <a:spcAft>
              <a:spcPct val="35000"/>
            </a:spcAft>
            <a:buNone/>
          </a:pPr>
          <a:r>
            <a:rPr lang="vi-VN" sz="1600" kern="1200">
              <a:cs typeface="Arial" panose="020B0604020202020204" pitchFamily="34" charset="0"/>
            </a:rPr>
            <a:t>người lớn</a:t>
          </a:r>
        </a:p>
      </dsp:txBody>
      <dsp:txXfrm rot="-5400000">
        <a:off x="1" y="559017"/>
        <a:ext cx="1108968" cy="475273"/>
      </dsp:txXfrm>
    </dsp:sp>
    <dsp:sp modelId="{470838BA-8C34-431C-B983-4043FE7FFA08}">
      <dsp:nvSpPr>
        <dsp:cNvPr id="0" name=""/>
        <dsp:cNvSpPr/>
      </dsp:nvSpPr>
      <dsp:spPr>
        <a:xfrm rot="5400000">
          <a:off x="4986302" y="-3872799"/>
          <a:ext cx="1030298" cy="8784966"/>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vi-VN" sz="2000" kern="1200">
              <a:latin typeface="Arial" panose="020B0604020202020204" pitchFamily="34" charset="0"/>
              <a:cs typeface="Arial" panose="020B0604020202020204" pitchFamily="34" charset="0"/>
            </a:rPr>
            <a:t>Người lớn &gt;= 16 tuổi</a:t>
          </a:r>
        </a:p>
      </dsp:txBody>
      <dsp:txXfrm rot="-5400000">
        <a:off x="1108969" y="54829"/>
        <a:ext cx="8734671" cy="929708"/>
      </dsp:txXfrm>
    </dsp:sp>
    <dsp:sp modelId="{A16E3110-57E1-4619-A55C-DCD0DD5CE084}">
      <dsp:nvSpPr>
        <dsp:cNvPr id="0" name=""/>
        <dsp:cNvSpPr/>
      </dsp:nvSpPr>
      <dsp:spPr>
        <a:xfrm rot="5400000">
          <a:off x="-237636" y="1682953"/>
          <a:ext cx="1584241" cy="1108968"/>
        </a:xfrm>
        <a:prstGeom prst="chevr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vi-VN" altLang="en-US" sz="2000" kern="1200">
              <a:latin typeface="Arial" panose="020B0604020202020204" pitchFamily="34" charset="0"/>
              <a:cs typeface="Arial" panose="020B0604020202020204" pitchFamily="34" charset="0"/>
            </a:rPr>
            <a:t>Cô đặc máu</a:t>
          </a:r>
        </a:p>
      </dsp:txBody>
      <dsp:txXfrm rot="-5400000">
        <a:off x="1" y="1999800"/>
        <a:ext cx="1108968" cy="475273"/>
      </dsp:txXfrm>
    </dsp:sp>
    <dsp:sp modelId="{544D3F38-216B-445A-B1B9-8008AEDB7A9D}">
      <dsp:nvSpPr>
        <dsp:cNvPr id="0" name=""/>
        <dsp:cNvSpPr/>
      </dsp:nvSpPr>
      <dsp:spPr>
        <a:xfrm rot="5400000">
          <a:off x="4986573" y="-2432287"/>
          <a:ext cx="1029756" cy="8784966"/>
        </a:xfrm>
        <a:prstGeom prst="round2Same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vi-VN" altLang="en-US" sz="2000" kern="1200" dirty="0">
              <a:latin typeface="Arial" panose="020B0604020202020204" pitchFamily="34" charset="0"/>
              <a:cs typeface="Arial" panose="020B0604020202020204" pitchFamily="34" charset="0"/>
            </a:rPr>
            <a:t>Hct tăng &gt;20% so với trị số ban đầu của người bệnh hoặc so với trị số TB của dân số cùng lứa tuổi</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15000"/>
            </a:spcAft>
            <a:buChar char="•"/>
          </a:pPr>
          <a:r>
            <a:rPr lang="en-US" sz="2000" kern="1200" dirty="0">
              <a:latin typeface="Arial" panose="020B0604020202020204" pitchFamily="34" charset="0"/>
              <a:cs typeface="Arial" panose="020B0604020202020204" pitchFamily="34" charset="0"/>
              <a:sym typeface="+mn-ea"/>
            </a:rPr>
            <a:t>Hematocrit </a:t>
          </a:r>
          <a:r>
            <a:rPr lang="en-US" sz="2000" kern="1200" dirty="0" err="1">
              <a:latin typeface="Arial" panose="020B0604020202020204" pitchFamily="34" charset="0"/>
              <a:cs typeface="Arial" panose="020B0604020202020204" pitchFamily="34" charset="0"/>
              <a:sym typeface="+mn-ea"/>
            </a:rPr>
            <a:t>nền</a:t>
          </a:r>
          <a:r>
            <a:rPr lang="en-US" sz="2000" kern="1200" dirty="0">
              <a:latin typeface="Arial" panose="020B0604020202020204" pitchFamily="34" charset="0"/>
              <a:cs typeface="Arial" panose="020B0604020202020204" pitchFamily="34" charset="0"/>
              <a:sym typeface="+mn-ea"/>
            </a:rPr>
            <a:t>: </a:t>
          </a:r>
          <a:r>
            <a:rPr lang="en-US" sz="2000" kern="1200" dirty="0" err="1">
              <a:latin typeface="Arial" panose="020B0604020202020204" pitchFamily="34" charset="0"/>
              <a:cs typeface="Arial" panose="020B0604020202020204" pitchFamily="34" charset="0"/>
              <a:sym typeface="+mn-ea"/>
            </a:rPr>
            <a:t>nam</a:t>
          </a:r>
          <a:r>
            <a:rPr lang="en-US" sz="2000" kern="1200" dirty="0">
              <a:latin typeface="Arial" panose="020B0604020202020204" pitchFamily="34" charset="0"/>
              <a:cs typeface="Arial" panose="020B0604020202020204" pitchFamily="34" charset="0"/>
              <a:sym typeface="+mn-ea"/>
            </a:rPr>
            <a:t> 15-40t</a:t>
          </a:r>
          <a:r>
            <a:rPr lang="vi-VN" altLang="en-US" sz="2000" kern="1200" dirty="0">
              <a:latin typeface="Arial" panose="020B0604020202020204" pitchFamily="34" charset="0"/>
              <a:cs typeface="Arial" panose="020B0604020202020204" pitchFamily="34" charset="0"/>
              <a:sym typeface="+mn-ea"/>
            </a:rPr>
            <a:t>:</a:t>
          </a:r>
          <a:r>
            <a:rPr lang="en-US" sz="2000" kern="1200" dirty="0">
              <a:latin typeface="Arial" panose="020B0604020202020204" pitchFamily="34" charset="0"/>
              <a:cs typeface="Arial" panose="020B0604020202020204" pitchFamily="34" charset="0"/>
              <a:sym typeface="+mn-ea"/>
            </a:rPr>
            <a:t> 43%, </a:t>
          </a:r>
          <a:r>
            <a:rPr lang="en-US" sz="2000" kern="1200" dirty="0" err="1">
              <a:latin typeface="Arial" panose="020B0604020202020204" pitchFamily="34" charset="0"/>
              <a:cs typeface="Arial" panose="020B0604020202020204" pitchFamily="34" charset="0"/>
              <a:sym typeface="+mn-ea"/>
            </a:rPr>
            <a:t>nữ</a:t>
          </a:r>
          <a:r>
            <a:rPr lang="en-US" sz="2000" kern="1200" dirty="0">
              <a:latin typeface="Arial" panose="020B0604020202020204" pitchFamily="34" charset="0"/>
              <a:cs typeface="Arial" panose="020B0604020202020204" pitchFamily="34" charset="0"/>
              <a:sym typeface="+mn-ea"/>
            </a:rPr>
            <a:t> 15-40t</a:t>
          </a:r>
          <a:r>
            <a:rPr lang="vi-VN" altLang="en-US" sz="2000" kern="1200" dirty="0">
              <a:latin typeface="Arial" panose="020B0604020202020204" pitchFamily="34" charset="0"/>
              <a:cs typeface="Arial" panose="020B0604020202020204" pitchFamily="34" charset="0"/>
              <a:sym typeface="+mn-ea"/>
            </a:rPr>
            <a:t>:</a:t>
          </a:r>
          <a:r>
            <a:rPr lang="en-US" sz="2000" kern="1200" dirty="0">
              <a:latin typeface="Arial" panose="020B0604020202020204" pitchFamily="34" charset="0"/>
              <a:cs typeface="Arial" panose="020B0604020202020204" pitchFamily="34" charset="0"/>
              <a:sym typeface="+mn-ea"/>
            </a:rPr>
            <a:t> 38%</a:t>
          </a:r>
        </a:p>
      </dsp:txBody>
      <dsp:txXfrm rot="-5400000">
        <a:off x="1108969" y="1495586"/>
        <a:ext cx="8734697" cy="929218"/>
      </dsp:txXfrm>
    </dsp:sp>
    <dsp:sp modelId="{722E1094-83C7-45E2-B20F-DB9D09AD94F0}">
      <dsp:nvSpPr>
        <dsp:cNvPr id="0" name=""/>
        <dsp:cNvSpPr/>
      </dsp:nvSpPr>
      <dsp:spPr>
        <a:xfrm rot="5400000">
          <a:off x="-237636" y="3123737"/>
          <a:ext cx="1584241" cy="1108968"/>
        </a:xfrm>
        <a:prstGeom prst="chevron">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vi-VN" altLang="en-US" sz="2000" kern="1200">
              <a:latin typeface="Arial" panose="020B0604020202020204" pitchFamily="34" charset="0"/>
              <a:cs typeface="Arial" panose="020B0604020202020204" pitchFamily="34" charset="0"/>
            </a:rPr>
            <a:t>Tái sốc</a:t>
          </a:r>
        </a:p>
      </dsp:txBody>
      <dsp:txXfrm rot="-5400000">
        <a:off x="1" y="3440584"/>
        <a:ext cx="1108968" cy="475273"/>
      </dsp:txXfrm>
    </dsp:sp>
    <dsp:sp modelId="{AC67BBE6-9B82-4D3D-BF22-48713AF46E9C}">
      <dsp:nvSpPr>
        <dsp:cNvPr id="0" name=""/>
        <dsp:cNvSpPr/>
      </dsp:nvSpPr>
      <dsp:spPr>
        <a:xfrm rot="5400000">
          <a:off x="4986573" y="-991503"/>
          <a:ext cx="1029756" cy="8784966"/>
        </a:xfrm>
        <a:prstGeom prst="round2Same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100000"/>
            </a:lnSpc>
            <a:spcBef>
              <a:spcPct val="0"/>
            </a:spcBef>
            <a:spcAft>
              <a:spcPct val="15000"/>
            </a:spcAft>
            <a:buChar char="•"/>
          </a:pPr>
          <a:r>
            <a:rPr lang="vi-VN" altLang="en-US" sz="2200" kern="1200">
              <a:latin typeface="Arial" panose="020B0604020202020204" pitchFamily="34" charset="0"/>
              <a:cs typeface="Arial" panose="020B0604020202020204" pitchFamily="34" charset="0"/>
            </a:rPr>
            <a:t>T</a:t>
          </a:r>
          <a:r>
            <a:rPr lang="en-US" altLang="en-US" sz="2200" kern="1200">
              <a:latin typeface="Arial" panose="020B0604020202020204" pitchFamily="34" charset="0"/>
              <a:cs typeface="Arial" panose="020B0604020202020204" pitchFamily="34" charset="0"/>
            </a:rPr>
            <a:t>ì</a:t>
          </a:r>
          <a:r>
            <a:rPr lang="vi-VN" altLang="en-US" sz="2200" kern="1200">
              <a:latin typeface="Arial" panose="020B0604020202020204" pitchFamily="34" charset="0"/>
              <a:cs typeface="Arial" panose="020B0604020202020204" pitchFamily="34" charset="0"/>
            </a:rPr>
            <a:t>nh trạng sốc trở lại sau khi huyết động ổn định &gt; 6 giờ</a:t>
          </a:r>
        </a:p>
      </dsp:txBody>
      <dsp:txXfrm rot="-5400000">
        <a:off x="1108969" y="2936370"/>
        <a:ext cx="8734697" cy="929218"/>
      </dsp:txXfrm>
    </dsp:sp>
    <dsp:sp modelId="{95C8A2DE-C1F8-4D5A-A3A4-1DC2FA1C0073}">
      <dsp:nvSpPr>
        <dsp:cNvPr id="0" name=""/>
        <dsp:cNvSpPr/>
      </dsp:nvSpPr>
      <dsp:spPr>
        <a:xfrm rot="5400000">
          <a:off x="-237636" y="4564520"/>
          <a:ext cx="1584241" cy="1108968"/>
        </a:xfrm>
        <a:prstGeom prst="chevron">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vi-VN" altLang="en-US" sz="2000" kern="1200">
              <a:latin typeface="Arial" panose="020B0604020202020204" pitchFamily="34" charset="0"/>
              <a:cs typeface="Arial" panose="020B0604020202020204" pitchFamily="34" charset="0"/>
            </a:rPr>
            <a:t>Chỉ định XN</a:t>
          </a:r>
        </a:p>
      </dsp:txBody>
      <dsp:txXfrm rot="-5400000">
        <a:off x="1" y="4881367"/>
        <a:ext cx="1108968" cy="475273"/>
      </dsp:txXfrm>
    </dsp:sp>
    <dsp:sp modelId="{BE17FEF5-EEE1-41BB-96FD-8FBB3FCF3860}">
      <dsp:nvSpPr>
        <dsp:cNvPr id="0" name=""/>
        <dsp:cNvSpPr/>
      </dsp:nvSpPr>
      <dsp:spPr>
        <a:xfrm rot="5400000">
          <a:off x="4986573" y="449279"/>
          <a:ext cx="1029756" cy="8784966"/>
        </a:xfrm>
        <a:prstGeom prst="round2Same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100000"/>
            </a:lnSpc>
            <a:spcBef>
              <a:spcPct val="0"/>
            </a:spcBef>
            <a:spcAft>
              <a:spcPct val="15000"/>
            </a:spcAft>
            <a:buChar char="•"/>
          </a:pPr>
          <a:r>
            <a:rPr lang="vi-VN" altLang="en-US" sz="2200" kern="1200" dirty="0">
              <a:latin typeface="Arial" panose="020B0604020202020204" pitchFamily="34" charset="0"/>
              <a:cs typeface="Arial" panose="020B0604020202020204" pitchFamily="34" charset="0"/>
              <a:sym typeface="+mn-ea"/>
            </a:rPr>
            <a:t>NS1 (không giới hạn &lt;N5)</a:t>
          </a:r>
        </a:p>
        <a:p>
          <a:pPr marL="228600" lvl="1" indent="-228600" algn="l" defTabSz="977900">
            <a:lnSpc>
              <a:spcPct val="100000"/>
            </a:lnSpc>
            <a:spcBef>
              <a:spcPct val="0"/>
            </a:spcBef>
            <a:spcAft>
              <a:spcPct val="15000"/>
            </a:spcAft>
            <a:buChar char="•"/>
          </a:pPr>
          <a:r>
            <a:rPr lang="vi-VN" altLang="en-US" sz="2200" kern="1200" dirty="0">
              <a:latin typeface="Arial" panose="020B0604020202020204" pitchFamily="34" charset="0"/>
              <a:cs typeface="Arial" panose="020B0604020202020204" pitchFamily="34" charset="0"/>
              <a:sym typeface="+mn-ea"/>
            </a:rPr>
            <a:t>ELISA IgM, IgG (từ N5 trở đi)</a:t>
          </a:r>
        </a:p>
      </dsp:txBody>
      <dsp:txXfrm rot="-5400000">
        <a:off x="1108969" y="4377153"/>
        <a:ext cx="8734697" cy="9292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E3110-57E1-4619-A55C-DCD0DD5CE084}">
      <dsp:nvSpPr>
        <dsp:cNvPr id="0" name=""/>
        <dsp:cNvSpPr/>
      </dsp:nvSpPr>
      <dsp:spPr>
        <a:xfrm rot="5400000">
          <a:off x="-248451" y="253921"/>
          <a:ext cx="1656340" cy="1159438"/>
        </a:xfrm>
        <a:prstGeom prst="chevron">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endParaRPr lang="vi-VN" altLang="en-US" sz="1800" kern="1200">
            <a:latin typeface="Arial" panose="020B0604020202020204" pitchFamily="34" charset="0"/>
            <a:cs typeface="Arial" panose="020B0604020202020204" pitchFamily="34" charset="0"/>
          </a:endParaRPr>
        </a:p>
        <a:p>
          <a:pPr marL="0" lvl="0" indent="0" algn="ctr" defTabSz="800100">
            <a:lnSpc>
              <a:spcPct val="100000"/>
            </a:lnSpc>
            <a:spcBef>
              <a:spcPct val="0"/>
            </a:spcBef>
            <a:spcAft>
              <a:spcPct val="35000"/>
            </a:spcAft>
            <a:buNone/>
          </a:pPr>
          <a:r>
            <a:rPr lang="vi-VN" altLang="en-US" sz="1800" kern="1200">
              <a:latin typeface="Arial" panose="020B0604020202020204" pitchFamily="34" charset="0"/>
              <a:cs typeface="Arial" panose="020B0604020202020204" pitchFamily="34" charset="0"/>
            </a:rPr>
            <a:t>XH</a:t>
          </a:r>
        </a:p>
        <a:p>
          <a:pPr marL="0" lvl="0" indent="0" algn="ctr" defTabSz="800100">
            <a:lnSpc>
              <a:spcPct val="100000"/>
            </a:lnSpc>
            <a:spcBef>
              <a:spcPct val="0"/>
            </a:spcBef>
            <a:spcAft>
              <a:spcPct val="35000"/>
            </a:spcAft>
            <a:buNone/>
          </a:pPr>
          <a:r>
            <a:rPr lang="vi-VN" altLang="en-US" sz="1800" kern="1200">
              <a:latin typeface="Arial" panose="020B0604020202020204" pitchFamily="34" charset="0"/>
              <a:cs typeface="Arial" panose="020B0604020202020204" pitchFamily="34" charset="0"/>
            </a:rPr>
            <a:t> nặng</a:t>
          </a:r>
        </a:p>
      </dsp:txBody>
      <dsp:txXfrm rot="-5400000">
        <a:off x="0" y="585189"/>
        <a:ext cx="1159438" cy="496902"/>
      </dsp:txXfrm>
    </dsp:sp>
    <dsp:sp modelId="{544D3F38-216B-445A-B1B9-8008AEDB7A9D}">
      <dsp:nvSpPr>
        <dsp:cNvPr id="0" name=""/>
        <dsp:cNvSpPr/>
      </dsp:nvSpPr>
      <dsp:spPr>
        <a:xfrm rot="5400000">
          <a:off x="4980155" y="-3815246"/>
          <a:ext cx="1077187" cy="8718621"/>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vi-VN" altLang="en-US" sz="1800" kern="1200">
              <a:latin typeface="Arial" panose="020B0604020202020204" pitchFamily="34" charset="0"/>
              <a:cs typeface="Arial" panose="020B0604020202020204" pitchFamily="34" charset="0"/>
            </a:rPr>
            <a:t>Chảy máu tiến triển + </a:t>
          </a:r>
          <a:r>
            <a:rPr lang="vi-VN" altLang="en-US" sz="1800" kern="1200">
              <a:solidFill>
                <a:srgbClr val="FF0000"/>
              </a:solidFill>
              <a:latin typeface="Arial" panose="020B0604020202020204" pitchFamily="34" charset="0"/>
              <a:cs typeface="Arial" panose="020B0604020202020204" pitchFamily="34" charset="0"/>
            </a:rPr>
            <a:t>Huyết động (HĐ) không ổn </a:t>
          </a:r>
          <a:r>
            <a:rPr lang="vi-VN" altLang="en-US" sz="1800" kern="1200">
              <a:latin typeface="Arial" panose="020B0604020202020204" pitchFamily="34" charset="0"/>
              <a:cs typeface="Arial" panose="020B0604020202020204" pitchFamily="34" charset="0"/>
            </a:rPr>
            <a:t>định. </a:t>
          </a:r>
        </a:p>
        <a:p>
          <a:pPr marL="171450" lvl="1" indent="-171450" algn="l" defTabSz="800100">
            <a:lnSpc>
              <a:spcPct val="100000"/>
            </a:lnSpc>
            <a:spcBef>
              <a:spcPct val="0"/>
            </a:spcBef>
            <a:spcAft>
              <a:spcPct val="15000"/>
            </a:spcAft>
            <a:buChar char="•"/>
          </a:pPr>
          <a:r>
            <a:rPr lang="vi-VN" altLang="en-US" sz="1800" kern="1200" dirty="0">
              <a:solidFill>
                <a:srgbClr val="FF0000"/>
              </a:solidFill>
              <a:latin typeface="Arial" panose="020B0604020202020204" pitchFamily="34" charset="0"/>
              <a:cs typeface="Arial" panose="020B0604020202020204" pitchFamily="34" charset="0"/>
            </a:rPr>
            <a:t>HĐ không ổn</a:t>
          </a:r>
          <a:r>
            <a:rPr lang="vi-VN" altLang="en-US" sz="1800" kern="1200" dirty="0">
              <a:latin typeface="Arial" panose="020B0604020202020204" pitchFamily="34" charset="0"/>
              <a:cs typeface="Arial" panose="020B0604020202020204" pitchFamily="34" charset="0"/>
            </a:rPr>
            <a:t> + Hct giảm nhanh (20%). </a:t>
          </a:r>
          <a:r>
            <a:rPr lang="vi-VN" altLang="en-US" sz="1800" kern="1200" dirty="0">
              <a:latin typeface="Arial" panose="020B0604020202020204" pitchFamily="34" charset="0"/>
              <a:cs typeface="Arial" panose="020B0604020202020204" pitchFamily="34" charset="0"/>
              <a:sym typeface="+mn-ea"/>
            </a:rPr>
            <a:t>Hct thấp khi vào sốc.</a:t>
          </a:r>
          <a:r>
            <a:rPr lang="vi-VN" altLang="en-US" sz="1800" kern="1200" dirty="0">
              <a:latin typeface="Arial" panose="020B0604020202020204" pitchFamily="34" charset="0"/>
              <a:cs typeface="Arial" panose="020B0604020202020204" pitchFamily="34" charset="0"/>
            </a:rPr>
            <a:t>	</a:t>
          </a:r>
        </a:p>
        <a:p>
          <a:pPr marL="171450" lvl="1" indent="-171450" algn="l" defTabSz="800100">
            <a:lnSpc>
              <a:spcPct val="100000"/>
            </a:lnSpc>
            <a:spcBef>
              <a:spcPct val="0"/>
            </a:spcBef>
            <a:spcAft>
              <a:spcPct val="15000"/>
            </a:spcAft>
            <a:buChar char="•"/>
          </a:pPr>
          <a:r>
            <a:rPr lang="vi-VN" altLang="en-US" sz="1800" b="1" kern="1200" dirty="0">
              <a:solidFill>
                <a:srgbClr val="FF0000"/>
              </a:solidFill>
              <a:latin typeface="Arial" panose="020B0604020202020204" pitchFamily="34" charset="0"/>
              <a:cs typeface="Arial" panose="020B0604020202020204" pitchFamily="34" charset="0"/>
            </a:rPr>
            <a:t>Sốc không cải thiện</a:t>
          </a:r>
          <a:r>
            <a:rPr lang="vi-VN" altLang="en-US" sz="1800" b="1" kern="1200" dirty="0">
              <a:solidFill>
                <a:srgbClr val="0070C0"/>
              </a:solidFill>
              <a:latin typeface="Arial" panose="020B0604020202020204" pitchFamily="34" charset="0"/>
              <a:cs typeface="Arial" panose="020B0604020202020204" pitchFamily="34" charset="0"/>
            </a:rPr>
            <a:t> sau bù dịch 40 - 60 ml/kg. Toan hóa máu kéo dài, xấu. </a:t>
          </a:r>
        </a:p>
      </dsp:txBody>
      <dsp:txXfrm rot="-5400000">
        <a:off x="1159438" y="58055"/>
        <a:ext cx="8666037" cy="972019"/>
      </dsp:txXfrm>
    </dsp:sp>
    <dsp:sp modelId="{722E1094-83C7-45E2-B20F-DB9D09AD94F0}">
      <dsp:nvSpPr>
        <dsp:cNvPr id="0" name=""/>
        <dsp:cNvSpPr/>
      </dsp:nvSpPr>
      <dsp:spPr>
        <a:xfrm rot="5400000">
          <a:off x="-248451" y="1767327"/>
          <a:ext cx="1656340" cy="1159438"/>
        </a:xfrm>
        <a:prstGeom prst="chevr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endParaRPr lang="vi-VN" altLang="en-US" sz="1800" kern="1200">
            <a:latin typeface="Arial" panose="020B0604020202020204" pitchFamily="34" charset="0"/>
            <a:cs typeface="Arial" panose="020B0604020202020204" pitchFamily="34" charset="0"/>
          </a:endParaRPr>
        </a:p>
        <a:p>
          <a:pPr marL="0" lvl="0" indent="0" algn="ctr" defTabSz="800100">
            <a:lnSpc>
              <a:spcPct val="100000"/>
            </a:lnSpc>
            <a:spcBef>
              <a:spcPct val="0"/>
            </a:spcBef>
            <a:spcAft>
              <a:spcPct val="35000"/>
            </a:spcAft>
            <a:buNone/>
          </a:pPr>
          <a:r>
            <a:rPr lang="vi-VN" altLang="en-US" sz="1800" kern="1200">
              <a:latin typeface="Arial" panose="020B0604020202020204" pitchFamily="34" charset="0"/>
              <a:cs typeface="Arial" panose="020B0604020202020204" pitchFamily="34" charset="0"/>
            </a:rPr>
            <a:t>TT</a:t>
          </a:r>
        </a:p>
        <a:p>
          <a:pPr marL="0" lvl="0" indent="0" algn="ctr" defTabSz="800100">
            <a:lnSpc>
              <a:spcPct val="100000"/>
            </a:lnSpc>
            <a:spcBef>
              <a:spcPct val="0"/>
            </a:spcBef>
            <a:spcAft>
              <a:spcPct val="35000"/>
            </a:spcAft>
            <a:buNone/>
          </a:pPr>
          <a:r>
            <a:rPr lang="vi-VN" altLang="en-US" sz="1800" kern="1200">
              <a:latin typeface="Arial" panose="020B0604020202020204" pitchFamily="34" charset="0"/>
              <a:cs typeface="Arial" panose="020B0604020202020204" pitchFamily="34" charset="0"/>
            </a:rPr>
            <a:t> thận cấp</a:t>
          </a:r>
        </a:p>
      </dsp:txBody>
      <dsp:txXfrm rot="-5400000">
        <a:off x="0" y="2098595"/>
        <a:ext cx="1159438" cy="496902"/>
      </dsp:txXfrm>
    </dsp:sp>
    <dsp:sp modelId="{AC67BBE6-9B82-4D3D-BF22-48713AF46E9C}">
      <dsp:nvSpPr>
        <dsp:cNvPr id="0" name=""/>
        <dsp:cNvSpPr/>
      </dsp:nvSpPr>
      <dsp:spPr>
        <a:xfrm rot="5400000">
          <a:off x="4980438" y="-2302123"/>
          <a:ext cx="1076621" cy="8718621"/>
        </a:xfrm>
        <a:prstGeom prst="round2Same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endParaRPr lang="vi-VN" altLang="en-US" sz="1800" kern="120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altLang="en-US" sz="1800" kern="1200" dirty="0">
              <a:latin typeface="Arial" panose="020B0604020202020204" pitchFamily="34" charset="0"/>
              <a:cs typeface="Arial" panose="020B0604020202020204" pitchFamily="34" charset="0"/>
            </a:rPr>
            <a:t>Creatinine máu tăng &gt;= 0.3mg%(26.5 mmol/l) trong 48 giờ, hoặc</a:t>
          </a:r>
        </a:p>
        <a:p>
          <a:pPr marL="171450" lvl="1" indent="-171450" algn="l" defTabSz="800100">
            <a:lnSpc>
              <a:spcPct val="100000"/>
            </a:lnSpc>
            <a:spcBef>
              <a:spcPct val="0"/>
            </a:spcBef>
            <a:spcAft>
              <a:spcPct val="15000"/>
            </a:spcAft>
            <a:buChar char="•"/>
          </a:pPr>
          <a:r>
            <a:rPr lang="vi-VN" altLang="en-US" sz="1800" kern="1200" dirty="0">
              <a:latin typeface="Arial" panose="020B0604020202020204" pitchFamily="34" charset="0"/>
              <a:cs typeface="Arial" panose="020B0604020202020204" pitchFamily="34" charset="0"/>
              <a:sym typeface="+mn-ea"/>
            </a:rPr>
            <a:t>Creatinine máu tăng &gt;= 1.5 giá trị nền hoặc trong 7 ngày trước đó, hoặc</a:t>
          </a:r>
        </a:p>
        <a:p>
          <a:pPr marL="171450" lvl="1" indent="-171450" algn="l" defTabSz="800100">
            <a:lnSpc>
              <a:spcPct val="100000"/>
            </a:lnSpc>
            <a:spcBef>
              <a:spcPct val="0"/>
            </a:spcBef>
            <a:spcAft>
              <a:spcPct val="15000"/>
            </a:spcAft>
            <a:buChar char="•"/>
          </a:pPr>
          <a:r>
            <a:rPr lang="vi-VN" altLang="en-US" sz="1800" kern="1200">
              <a:latin typeface="Arial" panose="020B0604020202020204" pitchFamily="34" charset="0"/>
              <a:cs typeface="Arial" panose="020B0604020202020204" pitchFamily="34" charset="0"/>
              <a:sym typeface="+mn-ea"/>
            </a:rPr>
            <a:t>Nước tiểu&lt;</a:t>
          </a:r>
          <a:r>
            <a:rPr lang="en-US" altLang="en-US" sz="1800" kern="1200">
              <a:latin typeface="Arial" panose="020B0604020202020204" pitchFamily="34" charset="0"/>
              <a:cs typeface="Arial" panose="020B0604020202020204" pitchFamily="34" charset="0"/>
              <a:sym typeface="+mn-ea"/>
            </a:rPr>
            <a:t>0</a:t>
          </a:r>
          <a:r>
            <a:rPr lang="vi-VN" altLang="en-US" sz="1800" kern="1200">
              <a:latin typeface="Arial" panose="020B0604020202020204" pitchFamily="34" charset="0"/>
              <a:cs typeface="Arial" panose="020B0604020202020204" pitchFamily="34" charset="0"/>
              <a:sym typeface="+mn-ea"/>
            </a:rPr>
            <a:t>.5ml/kg/giờ trong 6 giờ</a:t>
          </a:r>
          <a:endParaRPr lang="vi-VN" altLang="en-US" sz="1800" kern="120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endParaRPr lang="en-US" sz="1800" kern="1200">
            <a:latin typeface="Arial" panose="020B0604020202020204" pitchFamily="34" charset="0"/>
            <a:cs typeface="Arial" panose="020B0604020202020204" pitchFamily="34" charset="0"/>
          </a:endParaRPr>
        </a:p>
      </dsp:txBody>
      <dsp:txXfrm rot="-5400000">
        <a:off x="1159438" y="1571433"/>
        <a:ext cx="8666065" cy="971509"/>
      </dsp:txXfrm>
    </dsp:sp>
    <dsp:sp modelId="{95C8A2DE-C1F8-4D5A-A3A4-1DC2FA1C0073}">
      <dsp:nvSpPr>
        <dsp:cNvPr id="0" name=""/>
        <dsp:cNvSpPr/>
      </dsp:nvSpPr>
      <dsp:spPr>
        <a:xfrm rot="5400000">
          <a:off x="-248451" y="3280733"/>
          <a:ext cx="1656340" cy="1159438"/>
        </a:xfrm>
        <a:prstGeom prst="chevron">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endParaRPr lang="vi-VN" altLang="en-US" sz="1800" kern="1200">
            <a:latin typeface="Arial" panose="020B0604020202020204" pitchFamily="34" charset="0"/>
            <a:cs typeface="Arial" panose="020B0604020202020204" pitchFamily="34" charset="0"/>
          </a:endParaRPr>
        </a:p>
        <a:p>
          <a:pPr marL="0" lvl="0" indent="0" algn="ctr" defTabSz="800100">
            <a:lnSpc>
              <a:spcPct val="100000"/>
            </a:lnSpc>
            <a:spcBef>
              <a:spcPct val="0"/>
            </a:spcBef>
            <a:spcAft>
              <a:spcPct val="35000"/>
            </a:spcAft>
            <a:buNone/>
          </a:pPr>
          <a:r>
            <a:rPr lang="vi-VN" altLang="en-US" sz="1800" kern="1200">
              <a:latin typeface="Arial" panose="020B0604020202020204" pitchFamily="34" charset="0"/>
              <a:cs typeface="Arial" panose="020B0604020202020204" pitchFamily="34" charset="0"/>
            </a:rPr>
            <a:t>Viêm cơ tim</a:t>
          </a:r>
        </a:p>
      </dsp:txBody>
      <dsp:txXfrm rot="-5400000">
        <a:off x="0" y="3612001"/>
        <a:ext cx="1159438" cy="496902"/>
      </dsp:txXfrm>
    </dsp:sp>
    <dsp:sp modelId="{BE17FEF5-EEE1-41BB-96FD-8FBB3FCF3860}">
      <dsp:nvSpPr>
        <dsp:cNvPr id="0" name=""/>
        <dsp:cNvSpPr/>
      </dsp:nvSpPr>
      <dsp:spPr>
        <a:xfrm rot="5400000">
          <a:off x="4980438" y="-788717"/>
          <a:ext cx="1076621" cy="8718621"/>
        </a:xfrm>
        <a:prstGeom prst="round2Same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vi-VN" altLang="en-US" sz="1800" kern="1200">
              <a:latin typeface="Arial" panose="020B0604020202020204" pitchFamily="34" charset="0"/>
              <a:cs typeface="Arial" panose="020B0604020202020204" pitchFamily="34" charset="0"/>
            </a:rPr>
            <a:t>Đau ngực, khó thở, tim nhanh, sốc</a:t>
          </a:r>
          <a:endParaRPr lang="en-US" sz="1800" kern="120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vi-VN" altLang="en-US" sz="1800" kern="1200" dirty="0">
              <a:latin typeface="Arial" panose="020B0604020202020204" pitchFamily="34" charset="0"/>
              <a:cs typeface="Arial" panose="020B0604020202020204" pitchFamily="34" charset="0"/>
            </a:rPr>
            <a:t>Tăng men tim, thay đổi ECG, siêu âm tim</a:t>
          </a:r>
        </a:p>
      </dsp:txBody>
      <dsp:txXfrm rot="-5400000">
        <a:off x="1159438" y="3084839"/>
        <a:ext cx="8666065" cy="971509"/>
      </dsp:txXfrm>
    </dsp:sp>
    <dsp:sp modelId="{895DEE64-385F-4DCE-86E0-4EC95B8F5A90}">
      <dsp:nvSpPr>
        <dsp:cNvPr id="0" name=""/>
        <dsp:cNvSpPr/>
      </dsp:nvSpPr>
      <dsp:spPr>
        <a:xfrm rot="5400000">
          <a:off x="-248451" y="4794139"/>
          <a:ext cx="1656340" cy="1159438"/>
        </a:xfrm>
        <a:prstGeom prst="chevron">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vi-VN" sz="1800" kern="1200">
              <a:latin typeface="Arial" panose="020B0604020202020204" pitchFamily="34" charset="0"/>
              <a:cs typeface="Arial" panose="020B0604020202020204" pitchFamily="34" charset="0"/>
            </a:rPr>
            <a:t>SXHD </a:t>
          </a:r>
        </a:p>
        <a:p>
          <a:pPr marL="0" lvl="0" indent="0" algn="ctr" defTabSz="800100">
            <a:lnSpc>
              <a:spcPct val="100000"/>
            </a:lnSpc>
            <a:spcBef>
              <a:spcPct val="0"/>
            </a:spcBef>
            <a:spcAft>
              <a:spcPct val="35000"/>
            </a:spcAft>
            <a:buNone/>
          </a:pPr>
          <a:r>
            <a:rPr lang="vi-VN" sz="1800" kern="1200">
              <a:latin typeface="Arial" panose="020B0604020202020204" pitchFamily="34" charset="0"/>
              <a:cs typeface="Arial" panose="020B0604020202020204" pitchFamily="34" charset="0"/>
            </a:rPr>
            <a:t>thể não</a:t>
          </a:r>
        </a:p>
      </dsp:txBody>
      <dsp:txXfrm rot="-5400000">
        <a:off x="0" y="5125407"/>
        <a:ext cx="1159438" cy="496902"/>
      </dsp:txXfrm>
    </dsp:sp>
    <dsp:sp modelId="{0D3C59ED-DACA-4D3A-A1C6-9993FE5C6AAE}">
      <dsp:nvSpPr>
        <dsp:cNvPr id="0" name=""/>
        <dsp:cNvSpPr/>
      </dsp:nvSpPr>
      <dsp:spPr>
        <a:xfrm rot="5400000">
          <a:off x="4980438" y="724687"/>
          <a:ext cx="1076621" cy="8718621"/>
        </a:xfrm>
        <a:prstGeom prst="round2Same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vi-VN" sz="1800" kern="1200">
              <a:latin typeface="Arial" panose="020B0604020202020204" pitchFamily="34" charset="0"/>
              <a:cs typeface="Arial" panose="020B0604020202020204" pitchFamily="34" charset="0"/>
            </a:rPr>
            <a:t>RLTG, co giật, dấu TK khu trú</a:t>
          </a:r>
        </a:p>
        <a:p>
          <a:pPr marL="171450" lvl="1" indent="-171450" algn="l" defTabSz="800100">
            <a:lnSpc>
              <a:spcPct val="100000"/>
            </a:lnSpc>
            <a:spcBef>
              <a:spcPct val="0"/>
            </a:spcBef>
            <a:spcAft>
              <a:spcPct val="15000"/>
            </a:spcAft>
            <a:buChar char="•"/>
          </a:pPr>
          <a:r>
            <a:rPr lang="vi-VN" sz="1800" kern="1200" dirty="0">
              <a:latin typeface="Arial" panose="020B0604020202020204" pitchFamily="34" charset="0"/>
              <a:cs typeface="Arial" panose="020B0604020202020204" pitchFamily="34" charset="0"/>
            </a:rPr>
            <a:t>Cần loại trừ nguyên nhân khác: hạ đường huyết, RL điện giải, kiềm toan, XH não, màng não, viêm não màng não do nguyên nhân khác</a:t>
          </a:r>
        </a:p>
      </dsp:txBody>
      <dsp:txXfrm rot="-5400000">
        <a:off x="1159438" y="4598243"/>
        <a:ext cx="8666065" cy="971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AE918-ABC8-47B8-8DD8-96F195BFB5B5}">
      <dsp:nvSpPr>
        <dsp:cNvPr id="0" name=""/>
        <dsp:cNvSpPr/>
      </dsp:nvSpPr>
      <dsp:spPr>
        <a:xfrm rot="5400000">
          <a:off x="5445313" y="-1835716"/>
          <a:ext cx="2397515" cy="6253244"/>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ct val="15000"/>
            </a:spcAft>
            <a:buChar char="•"/>
          </a:pPr>
          <a:r>
            <a:rPr lang="en-US" altLang="en-US" sz="2000" kern="1200">
              <a:latin typeface="Arial" panose="020B0604020202020204" pitchFamily="34" charset="0"/>
              <a:cs typeface="Arial" panose="020B0604020202020204" pitchFamily="34" charset="0"/>
              <a:sym typeface="+mn-ea"/>
            </a:rPr>
            <a:t>Hạ sốt đúng cách (</a:t>
          </a:r>
          <a:r>
            <a:rPr lang="vi-VN" altLang="en-US" sz="2000" kern="1200">
              <a:latin typeface="Arial" panose="020B0604020202020204" pitchFamily="34" charset="0"/>
              <a:cs typeface="Arial" panose="020B0604020202020204" pitchFamily="34" charset="0"/>
              <a:sym typeface="+mn-ea"/>
            </a:rPr>
            <a:t>paracetamol đơn chất)</a:t>
          </a:r>
          <a:endParaRPr lang="en-US" altLang="en-US" sz="2000" kern="1200">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15000"/>
            </a:spcAft>
            <a:buChar char="•"/>
          </a:pPr>
          <a:r>
            <a:rPr lang="en-US" altLang="en-US" sz="2000" kern="1200">
              <a:latin typeface="Arial" panose="020B0604020202020204" pitchFamily="34" charset="0"/>
              <a:cs typeface="Arial" panose="020B0604020202020204" pitchFamily="34" charset="0"/>
              <a:sym typeface="+mn-ea"/>
            </a:rPr>
            <a:t>Phòng tránh mất nước (</a:t>
          </a:r>
          <a:r>
            <a:rPr lang="vi-VN" altLang="en-US" sz="2000" kern="1200">
              <a:latin typeface="Arial" panose="020B0604020202020204" pitchFamily="34" charset="0"/>
              <a:cs typeface="Arial" panose="020B0604020202020204" pitchFamily="34" charset="0"/>
              <a:sym typeface="+mn-ea"/>
            </a:rPr>
            <a:t>bù dịch đường uống)</a:t>
          </a:r>
          <a:endParaRPr lang="en-US" altLang="en-US" sz="2000" kern="1200">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15000"/>
            </a:spcAft>
            <a:buChar char="•"/>
          </a:pPr>
          <a:r>
            <a:rPr lang="en-US" altLang="en-US" sz="2000" kern="1200">
              <a:latin typeface="Arial" panose="020B0604020202020204" pitchFamily="34" charset="0"/>
              <a:cs typeface="Arial" panose="020B0604020202020204" pitchFamily="34" charset="0"/>
              <a:sym typeface="+mn-ea"/>
            </a:rPr>
            <a:t>Dinh dưỡng hợp lý</a:t>
          </a:r>
          <a:endParaRPr lang="en-US" altLang="en-US" sz="2000" kern="1200">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15000"/>
            </a:spcAft>
            <a:buChar char="•"/>
          </a:pPr>
          <a:r>
            <a:rPr lang="vi-VN" altLang="en-US" sz="2000" kern="1200" dirty="0">
              <a:solidFill>
                <a:srgbClr val="FF0000"/>
              </a:solidFill>
              <a:latin typeface="Arial" panose="020B0604020202020204" pitchFamily="34" charset="0"/>
              <a:cs typeface="Arial" panose="020B0604020202020204" pitchFamily="34" charset="0"/>
              <a:sym typeface="+mn-ea"/>
            </a:rPr>
            <a:t>Hướng dẫn</a:t>
          </a:r>
          <a:r>
            <a:rPr lang="en-US" altLang="en-US" sz="2000" kern="1200" dirty="0">
              <a:solidFill>
                <a:srgbClr val="FF0000"/>
              </a:solidFill>
              <a:latin typeface="Arial" panose="020B0604020202020204" pitchFamily="34" charset="0"/>
              <a:cs typeface="Arial" panose="020B0604020202020204" pitchFamily="34" charset="0"/>
              <a:sym typeface="+mn-ea"/>
            </a:rPr>
            <a:t> </a:t>
          </a:r>
          <a:r>
            <a:rPr lang="vi-VN" altLang="en-US" sz="2000" kern="1200" dirty="0">
              <a:solidFill>
                <a:srgbClr val="FF0000"/>
              </a:solidFill>
              <a:latin typeface="Arial" panose="020B0604020202020204" pitchFamily="34" charset="0"/>
              <a:cs typeface="Arial" panose="020B0604020202020204" pitchFamily="34" charset="0"/>
              <a:sym typeface="+mn-ea"/>
            </a:rPr>
            <a:t>TD </a:t>
          </a:r>
          <a:r>
            <a:rPr lang="en-US" altLang="en-US" sz="2000" kern="1200" dirty="0" err="1">
              <a:solidFill>
                <a:srgbClr val="FF0000"/>
              </a:solidFill>
              <a:latin typeface="Arial" panose="020B0604020202020204" pitchFamily="34" charset="0"/>
              <a:cs typeface="Arial" panose="020B0604020202020204" pitchFamily="34" charset="0"/>
              <a:sym typeface="+mn-ea"/>
            </a:rPr>
            <a:t>các</a:t>
          </a:r>
          <a:r>
            <a:rPr lang="en-US" altLang="en-US" sz="2000" kern="1200" dirty="0">
              <a:solidFill>
                <a:srgbClr val="FF0000"/>
              </a:solidFill>
              <a:latin typeface="Arial" panose="020B0604020202020204" pitchFamily="34" charset="0"/>
              <a:cs typeface="Arial" panose="020B0604020202020204" pitchFamily="34" charset="0"/>
              <a:sym typeface="+mn-ea"/>
            </a:rPr>
            <a:t> </a:t>
          </a:r>
          <a:r>
            <a:rPr lang="vi-VN" altLang="en-US" sz="2000" kern="1200" dirty="0">
              <a:solidFill>
                <a:srgbClr val="FF0000"/>
              </a:solidFill>
              <a:latin typeface="Arial" panose="020B0604020202020204" pitchFamily="34" charset="0"/>
              <a:cs typeface="Arial" panose="020B0604020202020204" pitchFamily="34" charset="0"/>
              <a:sym typeface="+mn-ea"/>
            </a:rPr>
            <a:t>DH </a:t>
          </a:r>
          <a:r>
            <a:rPr lang="en-US" altLang="en-US" sz="2000" kern="1200" dirty="0" err="1">
              <a:solidFill>
                <a:srgbClr val="FF0000"/>
              </a:solidFill>
              <a:latin typeface="Arial" panose="020B0604020202020204" pitchFamily="34" charset="0"/>
              <a:cs typeface="Arial" panose="020B0604020202020204" pitchFamily="34" charset="0"/>
              <a:sym typeface="+mn-ea"/>
            </a:rPr>
            <a:t>cảnh</a:t>
          </a:r>
          <a:r>
            <a:rPr lang="en-US" altLang="en-US" sz="2000" kern="1200" dirty="0">
              <a:solidFill>
                <a:srgbClr val="FF0000"/>
              </a:solidFill>
              <a:latin typeface="Arial" panose="020B0604020202020204" pitchFamily="34" charset="0"/>
              <a:cs typeface="Arial" panose="020B0604020202020204" pitchFamily="34" charset="0"/>
              <a:sym typeface="+mn-ea"/>
            </a:rPr>
            <a:t> </a:t>
          </a:r>
          <a:r>
            <a:rPr lang="en-US" altLang="en-US" sz="2000" kern="1200" dirty="0" err="1">
              <a:solidFill>
                <a:srgbClr val="FF0000"/>
              </a:solidFill>
              <a:latin typeface="Arial" panose="020B0604020202020204" pitchFamily="34" charset="0"/>
              <a:cs typeface="Arial" panose="020B0604020202020204" pitchFamily="34" charset="0"/>
              <a:sym typeface="+mn-ea"/>
            </a:rPr>
            <a:t>báo</a:t>
          </a:r>
          <a:r>
            <a:rPr lang="vi-VN" altLang="en-US" sz="2000" kern="1200" dirty="0">
              <a:solidFill>
                <a:srgbClr val="FF0000"/>
              </a:solidFill>
              <a:latin typeface="Arial" panose="020B0604020202020204" pitchFamily="34" charset="0"/>
              <a:cs typeface="Arial" panose="020B0604020202020204" pitchFamily="34" charset="0"/>
              <a:sym typeface="+mn-ea"/>
            </a:rPr>
            <a:t>, nặng</a:t>
          </a:r>
          <a:endParaRPr lang="en-US" altLang="en-US" sz="2000"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15000"/>
            </a:spcAft>
            <a:buChar char="•"/>
          </a:pPr>
          <a:r>
            <a:rPr lang="vi-VN" altLang="en-US" sz="2000" kern="1200" dirty="0">
              <a:solidFill>
                <a:srgbClr val="FF0000"/>
              </a:solidFill>
              <a:latin typeface="Arial" panose="020B0604020202020204" pitchFamily="34" charset="0"/>
              <a:cs typeface="Arial" panose="020B0604020202020204" pitchFamily="34" charset="0"/>
              <a:sym typeface="+mn-ea"/>
            </a:rPr>
            <a:t>Hẹn tái khám mỗi ng</a:t>
          </a:r>
          <a:r>
            <a:rPr lang="vi-VN" altLang="en-US" sz="2000" kern="1200" dirty="0">
              <a:solidFill>
                <a:srgbClr val="FF0000"/>
              </a:solidFill>
              <a:latin typeface="Arial" panose="020B0604020202020204" pitchFamily="34" charset="0"/>
              <a:ea typeface="Arial" panose="020B0604020202020204" pitchFamily="34" charset="0"/>
              <a:sym typeface="+mn-ea"/>
            </a:rPr>
            <a:t>ày cho đến hết sốt &gt;48h (sau N7)</a:t>
          </a:r>
          <a:endParaRPr lang="vi-VN" altLang="en-US" sz="2000" kern="1200" dirty="0">
            <a:solidFill>
              <a:srgbClr val="FF0000"/>
            </a:solidFill>
            <a:latin typeface="Arial" panose="020B0604020202020204" pitchFamily="34" charset="0"/>
            <a:cs typeface="Arial" panose="020B0604020202020204" pitchFamily="34" charset="0"/>
            <a:sym typeface="+mn-ea"/>
          </a:endParaRPr>
        </a:p>
      </dsp:txBody>
      <dsp:txXfrm rot="-5400000">
        <a:off x="3517449" y="209185"/>
        <a:ext cx="6136207" cy="2163441"/>
      </dsp:txXfrm>
    </dsp:sp>
    <dsp:sp modelId="{BD6C8DA9-0F3A-464E-ACD2-6660B6C6E5C4}">
      <dsp:nvSpPr>
        <dsp:cNvPr id="0" name=""/>
        <dsp:cNvSpPr/>
      </dsp:nvSpPr>
      <dsp:spPr>
        <a:xfrm>
          <a:off x="0" y="64"/>
          <a:ext cx="3517449" cy="2581682"/>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ct val="35000"/>
            </a:spcAft>
            <a:buNone/>
          </a:pPr>
          <a:r>
            <a:rPr lang="vi-VN" altLang="en-US" sz="3200" kern="1200">
              <a:latin typeface="Arial" panose="020B0604020202020204" pitchFamily="34" charset="0"/>
              <a:cs typeface="Arial" panose="020B0604020202020204" pitchFamily="34" charset="0"/>
            </a:rPr>
            <a:t>Nên làm gì?</a:t>
          </a:r>
        </a:p>
      </dsp:txBody>
      <dsp:txXfrm>
        <a:off x="126027" y="126091"/>
        <a:ext cx="3265395" cy="2329628"/>
      </dsp:txXfrm>
    </dsp:sp>
    <dsp:sp modelId="{B1799245-8A88-4DFD-8913-C5C978690807}">
      <dsp:nvSpPr>
        <dsp:cNvPr id="0" name=""/>
        <dsp:cNvSpPr/>
      </dsp:nvSpPr>
      <dsp:spPr>
        <a:xfrm rot="5400000">
          <a:off x="5611398" y="875050"/>
          <a:ext cx="2065346" cy="6253244"/>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ct val="15000"/>
            </a:spcAft>
            <a:buChar char="•"/>
          </a:pPr>
          <a:r>
            <a:rPr lang="vi-VN" altLang="en-US" sz="2000" kern="1200">
              <a:latin typeface="Arial" panose="020B0604020202020204" pitchFamily="34" charset="0"/>
              <a:cs typeface="Arial" panose="020B0604020202020204" pitchFamily="34" charset="0"/>
              <a:sym typeface="+mn-ea"/>
            </a:rPr>
            <a:t>D</a:t>
          </a:r>
          <a:r>
            <a:rPr lang="en-US" altLang="en-US" sz="2000" kern="1200">
              <a:latin typeface="Arial" panose="020B0604020202020204" pitchFamily="34" charset="0"/>
              <a:cs typeface="Arial" panose="020B0604020202020204" pitchFamily="34" charset="0"/>
              <a:sym typeface="+mn-ea"/>
            </a:rPr>
            <a:t>ùng các thuốc (</a:t>
          </a:r>
          <a:r>
            <a:rPr lang="vi-VN" altLang="en-US" sz="2000" kern="1200">
              <a:latin typeface="Arial" panose="020B0604020202020204" pitchFamily="34" charset="0"/>
              <a:cs typeface="Arial" panose="020B0604020202020204" pitchFamily="34" charset="0"/>
              <a:sym typeface="+mn-ea"/>
            </a:rPr>
            <a:t>A</a:t>
          </a:r>
          <a:r>
            <a:rPr lang="en-US" altLang="en-US" sz="2000" kern="1200">
              <a:latin typeface="Arial" panose="020B0604020202020204" pitchFamily="34" charset="0"/>
              <a:cs typeface="Arial" panose="020B0604020202020204" pitchFamily="34" charset="0"/>
              <a:sym typeface="+mn-ea"/>
            </a:rPr>
            <a:t>spirin, Ibuprofen,...)</a:t>
          </a:r>
          <a:endParaRPr lang="en-US" altLang="en-US" sz="2000" kern="1200">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15000"/>
            </a:spcAft>
            <a:buChar char="•"/>
          </a:pPr>
          <a:r>
            <a:rPr lang="en-US" altLang="en-US" sz="2000" kern="1200">
              <a:latin typeface="Arial" panose="020B0604020202020204" pitchFamily="34" charset="0"/>
              <a:cs typeface="Arial" panose="020B0604020202020204" pitchFamily="34" charset="0"/>
              <a:sym typeface="+mn-ea"/>
            </a:rPr>
            <a:t>Kháng sinh - không cần thiết</a:t>
          </a:r>
        </a:p>
        <a:p>
          <a:pPr marL="228600" lvl="1" indent="-228600" algn="l" defTabSz="889000">
            <a:lnSpc>
              <a:spcPct val="100000"/>
            </a:lnSpc>
            <a:spcBef>
              <a:spcPct val="0"/>
            </a:spcBef>
            <a:spcAft>
              <a:spcPct val="15000"/>
            </a:spcAft>
            <a:buChar char="•"/>
          </a:pPr>
          <a:r>
            <a:rPr lang="en-US" altLang="en-US" sz="2000" b="1" kern="1200" dirty="0" err="1">
              <a:solidFill>
                <a:srgbClr val="FF0000"/>
              </a:solidFill>
              <a:latin typeface="Arial" panose="020B0604020202020204" pitchFamily="34" charset="0"/>
              <a:cs typeface="Arial" panose="020B0604020202020204" pitchFamily="34" charset="0"/>
              <a:sym typeface="+mn-ea"/>
            </a:rPr>
            <a:t>Tiêm</a:t>
          </a:r>
          <a:r>
            <a:rPr lang="en-US" altLang="en-US" sz="2000" b="1" kern="1200" dirty="0">
              <a:solidFill>
                <a:srgbClr val="FF0000"/>
              </a:solidFill>
              <a:latin typeface="Arial" panose="020B0604020202020204" pitchFamily="34" charset="0"/>
              <a:cs typeface="Arial" panose="020B0604020202020204" pitchFamily="34" charset="0"/>
              <a:sym typeface="+mn-ea"/>
            </a:rPr>
            <a:t> </a:t>
          </a:r>
          <a:r>
            <a:rPr lang="en-US" altLang="en-US" sz="2000" b="1" kern="1200" dirty="0" err="1">
              <a:solidFill>
                <a:srgbClr val="FF0000"/>
              </a:solidFill>
              <a:latin typeface="Arial" panose="020B0604020202020204" pitchFamily="34" charset="0"/>
              <a:cs typeface="Arial" panose="020B0604020202020204" pitchFamily="34" charset="0"/>
              <a:sym typeface="+mn-ea"/>
            </a:rPr>
            <a:t>bắp</a:t>
          </a:r>
          <a:endParaRPr lang="en-US" altLang="en-US" sz="2000" b="1" kern="1200" dirty="0">
            <a:solidFill>
              <a:srgbClr val="FF0000"/>
            </a:solidFill>
            <a:latin typeface="Arial" panose="020B0604020202020204" pitchFamily="34" charset="0"/>
            <a:cs typeface="Arial" panose="020B0604020202020204" pitchFamily="34" charset="0"/>
            <a:sym typeface="+mn-ea"/>
          </a:endParaRPr>
        </a:p>
        <a:p>
          <a:pPr marL="228600" lvl="1" indent="-228600" algn="l" defTabSz="889000">
            <a:lnSpc>
              <a:spcPct val="100000"/>
            </a:lnSpc>
            <a:spcBef>
              <a:spcPct val="0"/>
            </a:spcBef>
            <a:spcAft>
              <a:spcPct val="15000"/>
            </a:spcAft>
            <a:buChar char="•"/>
          </a:pPr>
          <a:r>
            <a:rPr lang="vi-VN" altLang="en-US" sz="2000" b="1" kern="1200">
              <a:solidFill>
                <a:srgbClr val="FF0000"/>
              </a:solidFill>
              <a:latin typeface="Arial" panose="020B0604020202020204" pitchFamily="34" charset="0"/>
              <a:cs typeface="Arial" panose="020B0604020202020204" pitchFamily="34" charset="0"/>
              <a:sym typeface="+mn-ea"/>
            </a:rPr>
            <a:t>Truyền dịch không đúng</a:t>
          </a:r>
          <a:endParaRPr lang="en-US" altLang="en-US" sz="2000" b="1" kern="1200">
            <a:solidFill>
              <a:srgbClr val="FF0000"/>
            </a:solidFill>
            <a:latin typeface="Arial" panose="020B0604020202020204" pitchFamily="34" charset="0"/>
            <a:cs typeface="Arial" panose="020B0604020202020204" pitchFamily="34" charset="0"/>
            <a:sym typeface="+mn-ea"/>
          </a:endParaRPr>
        </a:p>
      </dsp:txBody>
      <dsp:txXfrm rot="-5400000">
        <a:off x="3517449" y="3069821"/>
        <a:ext cx="6152422" cy="1863702"/>
      </dsp:txXfrm>
    </dsp:sp>
    <dsp:sp modelId="{F8FCFA27-1E37-47F3-819F-CCC620DE8027}">
      <dsp:nvSpPr>
        <dsp:cNvPr id="0" name=""/>
        <dsp:cNvSpPr/>
      </dsp:nvSpPr>
      <dsp:spPr>
        <a:xfrm>
          <a:off x="0" y="2710831"/>
          <a:ext cx="3517449" cy="2581682"/>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ct val="35000"/>
            </a:spcAft>
            <a:buNone/>
          </a:pPr>
          <a:r>
            <a:rPr lang="vi-VN" altLang="en-US" sz="3200" kern="1200"/>
            <a:t>Nên tránh gì?</a:t>
          </a:r>
        </a:p>
      </dsp:txBody>
      <dsp:txXfrm>
        <a:off x="126027" y="2836858"/>
        <a:ext cx="3265395" cy="23296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33C9-9B7B-4236-9D97-1954A4D46745}">
      <dsp:nvSpPr>
        <dsp:cNvPr id="0" name=""/>
        <dsp:cNvSpPr/>
      </dsp:nvSpPr>
      <dsp:spPr>
        <a:xfrm>
          <a:off x="5738" y="1670865"/>
          <a:ext cx="2855770" cy="235541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100000"/>
            </a:lnSpc>
            <a:spcBef>
              <a:spcPct val="0"/>
            </a:spcBef>
            <a:spcAft>
              <a:spcPct val="15000"/>
            </a:spcAft>
            <a:buChar char="•"/>
          </a:pPr>
          <a:r>
            <a:rPr lang="vi-VN" altLang="en-US" sz="1600" kern="1200" dirty="0">
              <a:latin typeface="Arial" panose="020B0604020202020204" pitchFamily="34" charset="0"/>
              <a:cs typeface="Arial" panose="020B0604020202020204" pitchFamily="34" charset="0"/>
              <a:sym typeface="+mn-ea"/>
            </a:rPr>
            <a:t>Đánh giá GĐ bệnh </a:t>
          </a:r>
          <a:endParaRPr lang="en-US" altLang="en-US"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en-US" altLang="en-US" sz="1600" kern="1200" dirty="0" err="1">
              <a:latin typeface="Arial" panose="020B0604020202020204" pitchFamily="34" charset="0"/>
              <a:cs typeface="Arial" panose="020B0604020202020204" pitchFamily="34" charset="0"/>
              <a:sym typeface="+mn-ea"/>
            </a:rPr>
            <a:t>Tổng</a:t>
          </a:r>
          <a:r>
            <a:rPr lang="en-US" altLang="en-US" sz="1600" kern="1200" dirty="0">
              <a:latin typeface="Arial" panose="020B0604020202020204" pitchFamily="34" charset="0"/>
              <a:cs typeface="Arial" panose="020B0604020202020204" pitchFamily="34" charset="0"/>
              <a:sym typeface="+mn-ea"/>
            </a:rPr>
            <a:t> </a:t>
          </a:r>
          <a:r>
            <a:rPr lang="en-US" altLang="en-US" sz="1600" kern="1200" dirty="0" err="1">
              <a:latin typeface="Arial" panose="020B0604020202020204" pitchFamily="34" charset="0"/>
              <a:cs typeface="Arial" panose="020B0604020202020204" pitchFamily="34" charset="0"/>
              <a:sym typeface="+mn-ea"/>
            </a:rPr>
            <a:t>trạng</a:t>
          </a:r>
          <a:r>
            <a:rPr lang="en-US" altLang="en-US" sz="1600" kern="1200" dirty="0">
              <a:latin typeface="Arial" panose="020B0604020202020204" pitchFamily="34" charset="0"/>
              <a:cs typeface="Arial" panose="020B0604020202020204" pitchFamily="34" charset="0"/>
              <a:sym typeface="+mn-ea"/>
            </a:rPr>
            <a:t>, tri </a:t>
          </a:r>
          <a:r>
            <a:rPr lang="en-US" altLang="en-US" sz="1600" kern="1200" dirty="0" err="1">
              <a:latin typeface="Arial" panose="020B0604020202020204" pitchFamily="34" charset="0"/>
              <a:cs typeface="Arial" panose="020B0604020202020204" pitchFamily="34" charset="0"/>
              <a:sym typeface="+mn-ea"/>
            </a:rPr>
            <a:t>giác</a:t>
          </a:r>
          <a:endParaRPr lang="en-US" altLang="en-US" sz="1600" kern="1200" dirty="0">
            <a:latin typeface="Arial" panose="020B0604020202020204" pitchFamily="34" charset="0"/>
            <a:cs typeface="Arial" panose="020B0604020202020204" pitchFamily="34" charset="0"/>
            <a:sym typeface="+mn-ea"/>
          </a:endParaRPr>
        </a:p>
        <a:p>
          <a:pPr marL="171450" lvl="1" indent="-171450" algn="l" defTabSz="711200">
            <a:lnSpc>
              <a:spcPct val="100000"/>
            </a:lnSpc>
            <a:spcBef>
              <a:spcPct val="0"/>
            </a:spcBef>
            <a:spcAft>
              <a:spcPct val="15000"/>
            </a:spcAft>
            <a:buChar char="•"/>
          </a:pPr>
          <a:r>
            <a:rPr lang="vi-VN" altLang="en-US" sz="1600" kern="1200" dirty="0">
              <a:latin typeface="Arial" panose="020B0604020202020204" pitchFamily="34" charset="0"/>
              <a:cs typeface="Arial" panose="020B0604020202020204" pitchFamily="34" charset="0"/>
              <a:sym typeface="+mn-ea"/>
            </a:rPr>
            <a:t>DH sinh tồn</a:t>
          </a:r>
          <a:endParaRPr lang="en-US" altLang="en-US"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vi-VN" altLang="en-US" sz="1600" kern="1200" dirty="0">
              <a:latin typeface="Arial" panose="020B0604020202020204" pitchFamily="34" charset="0"/>
              <a:cs typeface="Arial" panose="020B0604020202020204" pitchFamily="34" charset="0"/>
              <a:sym typeface="+mn-ea"/>
            </a:rPr>
            <a:t>DH cảnh báo</a:t>
          </a:r>
          <a:endParaRPr lang="en-US" altLang="en-US"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en-US" altLang="en-US" sz="1600" kern="1200" dirty="0">
              <a:latin typeface="Arial" panose="020B0604020202020204" pitchFamily="34" charset="0"/>
              <a:cs typeface="Arial" panose="020B0604020202020204" pitchFamily="34" charset="0"/>
              <a:sym typeface="+mn-ea"/>
            </a:rPr>
            <a:t>DH </a:t>
          </a:r>
          <a:r>
            <a:rPr lang="vi-VN" altLang="en-US" sz="1600" kern="1200" dirty="0">
              <a:latin typeface="Arial" panose="020B0604020202020204" pitchFamily="34" charset="0"/>
              <a:cs typeface="Arial" panose="020B0604020202020204" pitchFamily="34" charset="0"/>
              <a:sym typeface="+mn-ea"/>
            </a:rPr>
            <a:t>xuất huyết</a:t>
          </a:r>
        </a:p>
      </dsp:txBody>
      <dsp:txXfrm>
        <a:off x="59943" y="1725070"/>
        <a:ext cx="2747360" cy="1742271"/>
      </dsp:txXfrm>
    </dsp:sp>
    <dsp:sp modelId="{B871E909-CC84-4270-8398-F5F049AEA932}">
      <dsp:nvSpPr>
        <dsp:cNvPr id="0" name=""/>
        <dsp:cNvSpPr/>
      </dsp:nvSpPr>
      <dsp:spPr>
        <a:xfrm>
          <a:off x="1620871" y="2268718"/>
          <a:ext cx="3094922" cy="3094922"/>
        </a:xfrm>
        <a:prstGeom prst="leftCircularArrow">
          <a:avLst>
            <a:gd name="adj1" fmla="val 2980"/>
            <a:gd name="adj2" fmla="val 365175"/>
            <a:gd name="adj3" fmla="val 2140686"/>
            <a:gd name="adj4" fmla="val 9024489"/>
            <a:gd name="adj5" fmla="val 347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F89035-D090-4CAD-827E-5FE864D0CC7D}">
      <dsp:nvSpPr>
        <dsp:cNvPr id="0" name=""/>
        <dsp:cNvSpPr/>
      </dsp:nvSpPr>
      <dsp:spPr>
        <a:xfrm>
          <a:off x="640353" y="3521547"/>
          <a:ext cx="2538462" cy="100946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100000"/>
            </a:lnSpc>
            <a:spcBef>
              <a:spcPct val="0"/>
            </a:spcBef>
            <a:spcAft>
              <a:spcPct val="35000"/>
            </a:spcAft>
            <a:buNone/>
          </a:pPr>
          <a:r>
            <a:rPr lang="vi-VN" altLang="en-US" sz="3300" kern="1200"/>
            <a:t>lâm sàng</a:t>
          </a:r>
        </a:p>
      </dsp:txBody>
      <dsp:txXfrm>
        <a:off x="669919" y="3551113"/>
        <a:ext cx="2479330" cy="950330"/>
      </dsp:txXfrm>
    </dsp:sp>
    <dsp:sp modelId="{8C4A7715-D8F8-4D2B-94CE-98F25CB35172}">
      <dsp:nvSpPr>
        <dsp:cNvPr id="0" name=""/>
        <dsp:cNvSpPr/>
      </dsp:nvSpPr>
      <dsp:spPr>
        <a:xfrm>
          <a:off x="3617944" y="1670865"/>
          <a:ext cx="2855770" cy="2355413"/>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100000"/>
            </a:lnSpc>
            <a:spcBef>
              <a:spcPct val="0"/>
            </a:spcBef>
            <a:spcAft>
              <a:spcPct val="15000"/>
            </a:spcAft>
            <a:buChar char="•"/>
          </a:pPr>
          <a:r>
            <a:rPr lang="vi-VN" altLang="en-US" sz="1600" kern="1200" dirty="0">
              <a:latin typeface="Arial" panose="020B0604020202020204" pitchFamily="34" charset="0"/>
              <a:cs typeface="Arial" panose="020B0604020202020204" pitchFamily="34" charset="0"/>
              <a:sym typeface="+mn-ea"/>
            </a:rPr>
            <a:t>CTM (Hct, TC) mỗi ngày</a:t>
          </a:r>
          <a:endParaRPr lang="vi-VN" altLang="en-US"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vi-VN" altLang="en-US" sz="1600" kern="1200" dirty="0">
              <a:latin typeface="Arial" panose="020B0604020202020204" pitchFamily="34" charset="0"/>
              <a:cs typeface="Arial" panose="020B0604020202020204" pitchFamily="34" charset="0"/>
              <a:sym typeface="+mn-ea"/>
            </a:rPr>
            <a:t> AST, ALT vào N4,5, tùy diễn tiến</a:t>
          </a:r>
        </a:p>
      </dsp:txBody>
      <dsp:txXfrm>
        <a:off x="3672149" y="2229802"/>
        <a:ext cx="2747360" cy="1742271"/>
      </dsp:txXfrm>
    </dsp:sp>
    <dsp:sp modelId="{FB15DAFD-B404-4CB3-9791-947A7CB3C00D}">
      <dsp:nvSpPr>
        <dsp:cNvPr id="0" name=""/>
        <dsp:cNvSpPr/>
      </dsp:nvSpPr>
      <dsp:spPr>
        <a:xfrm>
          <a:off x="5209279" y="241150"/>
          <a:ext cx="3459826" cy="3459826"/>
        </a:xfrm>
        <a:prstGeom prst="circularArrow">
          <a:avLst>
            <a:gd name="adj1" fmla="val 2665"/>
            <a:gd name="adj2" fmla="val 324268"/>
            <a:gd name="adj3" fmla="val 19500222"/>
            <a:gd name="adj4" fmla="val 12575511"/>
            <a:gd name="adj5" fmla="val 31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8BF050-6660-4D4F-AF7C-757C782402D6}">
      <dsp:nvSpPr>
        <dsp:cNvPr id="0" name=""/>
        <dsp:cNvSpPr/>
      </dsp:nvSpPr>
      <dsp:spPr>
        <a:xfrm>
          <a:off x="4252560" y="1166134"/>
          <a:ext cx="2538462" cy="100946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100000"/>
            </a:lnSpc>
            <a:spcBef>
              <a:spcPct val="0"/>
            </a:spcBef>
            <a:spcAft>
              <a:spcPct val="35000"/>
            </a:spcAft>
            <a:buNone/>
          </a:pPr>
          <a:r>
            <a:rPr lang="vi-VN" altLang="en-US" sz="3300" kern="1200"/>
            <a:t>xét nghiệm</a:t>
          </a:r>
        </a:p>
      </dsp:txBody>
      <dsp:txXfrm>
        <a:off x="4282126" y="1195700"/>
        <a:ext cx="2479330" cy="950330"/>
      </dsp:txXfrm>
    </dsp:sp>
    <dsp:sp modelId="{0428F0A0-98D5-457A-BE43-28F46915FA56}">
      <dsp:nvSpPr>
        <dsp:cNvPr id="0" name=""/>
        <dsp:cNvSpPr/>
      </dsp:nvSpPr>
      <dsp:spPr>
        <a:xfrm>
          <a:off x="7230151" y="1670865"/>
          <a:ext cx="2855770" cy="2355413"/>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100000"/>
            </a:lnSpc>
            <a:spcBef>
              <a:spcPct val="0"/>
            </a:spcBef>
            <a:spcAft>
              <a:spcPct val="15000"/>
            </a:spcAft>
            <a:buChar char="•"/>
          </a:pPr>
          <a:r>
            <a:rPr lang="vi-VN" altLang="en-US" sz="1600" kern="1200">
              <a:latin typeface="Arial" panose="020B0604020202020204" pitchFamily="34" charset="0"/>
              <a:cs typeface="Arial" panose="020B0604020202020204" pitchFamily="34" charset="0"/>
            </a:rPr>
            <a:t>Tiếp tục điều trị ngoại trú</a:t>
          </a:r>
          <a:endParaRPr lang="en-US" sz="1600" kern="120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vi-VN" altLang="en-US" sz="1600" kern="1200">
              <a:latin typeface="Arial" panose="020B0604020202020204" pitchFamily="34" charset="0"/>
              <a:cs typeface="Arial" panose="020B0604020202020204" pitchFamily="34" charset="0"/>
            </a:rPr>
            <a:t>Nhập viện khi có chỉ định</a:t>
          </a:r>
        </a:p>
      </dsp:txBody>
      <dsp:txXfrm>
        <a:off x="7284356" y="1725070"/>
        <a:ext cx="2747360" cy="1742271"/>
      </dsp:txXfrm>
    </dsp:sp>
    <dsp:sp modelId="{E8647766-AE1D-45F8-B3AB-5EEE3BDE8498}">
      <dsp:nvSpPr>
        <dsp:cNvPr id="0" name=""/>
        <dsp:cNvSpPr/>
      </dsp:nvSpPr>
      <dsp:spPr>
        <a:xfrm>
          <a:off x="7864767" y="3521547"/>
          <a:ext cx="2538462" cy="1009462"/>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100000"/>
            </a:lnSpc>
            <a:spcBef>
              <a:spcPct val="0"/>
            </a:spcBef>
            <a:spcAft>
              <a:spcPct val="35000"/>
            </a:spcAft>
            <a:buNone/>
          </a:pPr>
          <a:r>
            <a:rPr lang="vi-VN" altLang="en-US" sz="3300" kern="1200"/>
            <a:t>hướng xử trí</a:t>
          </a:r>
        </a:p>
      </dsp:txBody>
      <dsp:txXfrm>
        <a:off x="7894333" y="3551113"/>
        <a:ext cx="2479330" cy="95033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4#2">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4#3">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4#2">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StepDownProcess#1">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1">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3">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5">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4">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281861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pPr/>
              <a:t>3</a:t>
            </a:fld>
            <a:endParaRPr lang="en-US"/>
          </a:p>
        </p:txBody>
      </p:sp>
    </p:spTree>
    <p:extLst>
      <p:ext uri="{BB962C8B-B14F-4D97-AF65-F5344CB8AC3E}">
        <p14:creationId xmlns:p14="http://schemas.microsoft.com/office/powerpoint/2010/main" val="378265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cap="all" dirty="0">
                <a:solidFill>
                  <a:schemeClr val="tx1"/>
                </a:solidFill>
                <a:effectLst/>
                <a:latin typeface="+mn-lt"/>
                <a:ea typeface="+mn-ea"/>
                <a:cs typeface="+mn-cs"/>
              </a:rPr>
              <a:t>QUYẾT ĐỊNH 3705/QĐ-BYT CỦA BỘ Y TẾ BAN HÀNH HƯỚNG DẪN CHẨN ĐOÁN, ĐIỀU TRỊ SỐT XUẤT HUYẾT </a:t>
            </a:r>
            <a:r>
              <a:rPr lang="vi-VN" sz="1200" b="0" i="1" kern="1200" dirty="0">
                <a:solidFill>
                  <a:schemeClr val="tx1"/>
                </a:solidFill>
                <a:effectLst/>
                <a:latin typeface="+mn-lt"/>
                <a:ea typeface="+mn-ea"/>
                <a:cs typeface="+mn-cs"/>
              </a:rPr>
              <a:t>Ngày 22 tháng 08 năm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Tổ</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chức</a:t>
            </a:r>
            <a:r>
              <a:rPr lang="en-US" sz="1200" b="0" i="0" kern="1200" dirty="0">
                <a:solidFill>
                  <a:schemeClr val="tx1"/>
                </a:solidFill>
                <a:effectLst/>
                <a:latin typeface="+mn-lt"/>
                <a:ea typeface="+mn-ea"/>
                <a:cs typeface="+mn-cs"/>
              </a:rPr>
              <a:t> Y </a:t>
            </a:r>
            <a:r>
              <a:rPr lang="en-US" sz="1200" b="0" i="0" kern="1200" dirty="0" err="1">
                <a:solidFill>
                  <a:schemeClr val="tx1"/>
                </a:solidFill>
                <a:effectLst/>
                <a:latin typeface="+mn-lt"/>
                <a:ea typeface="+mn-ea"/>
                <a:cs typeface="+mn-cs"/>
              </a:rPr>
              <a:t>tế</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thế</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giới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năm</a:t>
            </a:r>
            <a:r>
              <a:rPr lang="en-US" sz="1200" b="0" i="0" kern="1200" dirty="0">
                <a:solidFill>
                  <a:schemeClr val="tx1"/>
                </a:solidFill>
                <a:effectLst/>
                <a:latin typeface="+mn-lt"/>
                <a:ea typeface="+mn-ea"/>
                <a:cs typeface="+mn-cs"/>
              </a:rPr>
              <a:t> 2009</a:t>
            </a:r>
            <a:endParaRPr lang="en-US" dirty="0"/>
          </a:p>
        </p:txBody>
      </p:sp>
      <p:sp>
        <p:nvSpPr>
          <p:cNvPr id="4" name="Slide Number Placeholder 3"/>
          <p:cNvSpPr>
            <a:spLocks noGrp="1"/>
          </p:cNvSpPr>
          <p:nvPr>
            <p:ph type="sldNum" sz="quarter" idx="5"/>
          </p:nvPr>
        </p:nvSpPr>
        <p:spPr/>
        <p:txBody>
          <a:bodyPr/>
          <a:lstStyle/>
          <a:p>
            <a:fld id="{F04D104A-1301-420B-931B-F0B385D11ADC}" type="slidenum">
              <a:rPr lang="en-US" smtClean="0"/>
              <a:pPr/>
              <a:t>8</a:t>
            </a:fld>
            <a:endParaRPr lang="en-US"/>
          </a:p>
        </p:txBody>
      </p:sp>
    </p:spTree>
    <p:extLst>
      <p:ext uri="{BB962C8B-B14F-4D97-AF65-F5344CB8AC3E}">
        <p14:creationId xmlns:p14="http://schemas.microsoft.com/office/powerpoint/2010/main" val="238849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Tất cả BN ≥18t được chẩn đoán và điều trị SXHD tại BVBNĐ Trung ương và BVBNĐ TPHCM từ 01/01/2017 đến 31/12/2017, Hồi cứu hồ sơ bệnh án. 2508 bn</a:t>
            </a:r>
          </a:p>
          <a:p>
            <a:r>
              <a:rPr lang="vi-VN"/>
              <a:t>                     BN ≥18t  Được chẩn đoán SXHD  Có xét nghiệm chẩn đoán SXHD: NS1 (+) hoặc IgM Dengue (+) </a:t>
            </a:r>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9</a:t>
            </a:fld>
            <a:endParaRPr lang="en-US"/>
          </a:p>
        </p:txBody>
      </p:sp>
    </p:spTree>
    <p:extLst>
      <p:ext uri="{BB962C8B-B14F-4D97-AF65-F5344CB8AC3E}">
        <p14:creationId xmlns:p14="http://schemas.microsoft.com/office/powerpoint/2010/main" val="145177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92467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15</a:t>
            </a:fld>
            <a:endParaRPr lang="en-US"/>
          </a:p>
        </p:txBody>
      </p:sp>
    </p:spTree>
    <p:extLst>
      <p:ext uri="{BB962C8B-B14F-4D97-AF65-F5344CB8AC3E}">
        <p14:creationId xmlns:p14="http://schemas.microsoft.com/office/powerpoint/2010/main" val="81450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1"/>
              <a:t>Sốc/SXH</a:t>
            </a:r>
            <a:r>
              <a:rPr lang="vi-VN"/>
              <a:t>: 1. sốc thoát huyết tương (DSS) 2. sốc mất máu 3. quá tải dịch truyền 4. viêm cơ tim 5. bệnh cảnh phối hợp</a:t>
            </a:r>
            <a:endParaRPr lang="en-US"/>
          </a:p>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19</a:t>
            </a:fld>
            <a:endParaRPr lang="en-US"/>
          </a:p>
        </p:txBody>
      </p:sp>
    </p:spTree>
    <p:extLst>
      <p:ext uri="{BB962C8B-B14F-4D97-AF65-F5344CB8AC3E}">
        <p14:creationId xmlns:p14="http://schemas.microsoft.com/office/powerpoint/2010/main" val="84624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Khi sốc kéo dài, cần phải đo CVP hoặc siêu âm đo sự thay đổi kích thước đường kính tĩnh mạch chủ dưới theo nhịp thở hoặc đo cung lượng tim (nếu có) để quyết định thái độ xử trí.</a:t>
            </a:r>
            <a:endParaRPr lang="en-US"/>
          </a:p>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22</a:t>
            </a:fld>
            <a:endParaRPr lang="en-US"/>
          </a:p>
        </p:txBody>
      </p:sp>
    </p:spTree>
    <p:extLst>
      <p:ext uri="{BB962C8B-B14F-4D97-AF65-F5344CB8AC3E}">
        <p14:creationId xmlns:p14="http://schemas.microsoft.com/office/powerpoint/2010/main" val="145933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23</a:t>
            </a:fld>
            <a:endParaRPr lang="en-US"/>
          </a:p>
        </p:txBody>
      </p:sp>
    </p:spTree>
    <p:extLst>
      <p:ext uri="{BB962C8B-B14F-4D97-AF65-F5344CB8AC3E}">
        <p14:creationId xmlns:p14="http://schemas.microsoft.com/office/powerpoint/2010/main" val="28804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5104A4-B8DE-4503-AD3B-560BA97464B8}" type="datetimeFigureOut">
              <a:rPr lang="en-US" smtClean="0"/>
              <a:pPr/>
              <a:t>6/20/22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F536923-668C-4126-B1C4-EF904F5A6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104A4-B8DE-4503-AD3B-560BA97464B8}" type="datetimeFigureOut">
              <a:rPr lang="en-US" smtClean="0"/>
              <a:pPr/>
              <a:t>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536923-668C-4126-B1C4-EF904F5A6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104A4-B8DE-4503-AD3B-560BA97464B8}" type="datetimeFigureOut">
              <a:rPr lang="en-US" smtClean="0"/>
              <a:pPr/>
              <a:t>6/20/22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536923-668C-4126-B1C4-EF904F5A6949}"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05104A4-B8DE-4503-AD3B-560BA97464B8}" type="datetimeFigureOut">
              <a:rPr lang="en-US" smtClean="0"/>
              <a:pPr/>
              <a:t>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536923-668C-4126-B1C4-EF904F5A694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05104A4-B8DE-4503-AD3B-560BA97464B8}" type="datetimeFigureOut">
              <a:rPr lang="en-US" smtClean="0"/>
              <a:pPr/>
              <a:t>6/20/22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536923-668C-4126-B1C4-EF904F5A6949}"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05104A4-B8DE-4503-AD3B-560BA97464B8}" type="datetimeFigureOut">
              <a:rPr lang="en-US" smtClean="0"/>
              <a:pPr/>
              <a:t>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536923-668C-4126-B1C4-EF904F5A694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104A4-B8DE-4503-AD3B-560BA97464B8}" type="datetimeFigureOut">
              <a:rPr lang="en-US" smtClean="0"/>
              <a:pPr/>
              <a:t>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536923-668C-4126-B1C4-EF904F5A694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104A4-B8DE-4503-AD3B-560BA97464B8}" type="datetimeFigureOut">
              <a:rPr lang="en-US" smtClean="0"/>
              <a:pPr/>
              <a:t>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536923-668C-4126-B1C4-EF904F5A694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4" name="Picture 7" descr="Droplets-SD-Content-R1d.png">
            <a:extLst>
              <a:ext uri="{FF2B5EF4-FFF2-40B4-BE49-F238E27FC236}">
                <a16:creationId xmlns:a16="http://schemas.microsoft.com/office/drawing/2014/main" id="{F137AA3C-0A5D-DF42-BC50-158CA1F5A1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vi-VN"/>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dirty="0"/>
          </a:p>
        </p:txBody>
      </p:sp>
      <p:sp>
        <p:nvSpPr>
          <p:cNvPr id="5" name="Date Placeholder 3">
            <a:extLst>
              <a:ext uri="{FF2B5EF4-FFF2-40B4-BE49-F238E27FC236}">
                <a16:creationId xmlns:a16="http://schemas.microsoft.com/office/drawing/2014/main" id="{A8221CD8-3E72-244F-9EE8-93A1F970E23C}"/>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C50AA38-8970-484C-8DF3-464CDDEC3CF0}"/>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64B403F-701C-2D46-BF4B-087DB5D58AEA}"/>
              </a:ext>
            </a:extLst>
          </p:cNvPr>
          <p:cNvSpPr>
            <a:spLocks noGrp="1"/>
          </p:cNvSpPr>
          <p:nvPr>
            <p:ph type="sldNum" sz="quarter" idx="16"/>
          </p:nvPr>
        </p:nvSpPr>
        <p:spPr/>
        <p:txBody>
          <a:bodyPr/>
          <a:lstStyle>
            <a:lvl1pPr>
              <a:defRPr/>
            </a:lvl1pPr>
          </a:lstStyle>
          <a:p>
            <a:pPr>
              <a:defRPr/>
            </a:pPr>
            <a:fld id="{5F2208C0-A9AF-FC40-8D38-7B76D6695BB6}" type="slidenum">
              <a:rPr lang="en-US" altLang="en-US"/>
              <a:pPr>
                <a:defRPr/>
              </a:pPr>
              <a:t>‹#›</a:t>
            </a:fld>
            <a:endParaRPr lang="en-US" altLang="en-US"/>
          </a:p>
        </p:txBody>
      </p:sp>
    </p:spTree>
    <p:extLst>
      <p:ext uri="{BB962C8B-B14F-4D97-AF65-F5344CB8AC3E}">
        <p14:creationId xmlns:p14="http://schemas.microsoft.com/office/powerpoint/2010/main" val="279792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9" y="268941"/>
            <a:ext cx="9920274" cy="1277471"/>
          </a:xfrm>
        </p:spPr>
        <p:txBody>
          <a:bodyPr>
            <a:normAutofit/>
          </a:bodyPr>
          <a:lstStyle>
            <a:lvl1pPr>
              <a:defRPr sz="40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1584338" y="1905000"/>
            <a:ext cx="9920274" cy="4006222"/>
          </a:xfrm>
        </p:spPr>
        <p:txBody>
          <a:bodyPr>
            <a:normAutofit/>
          </a:bodyPr>
          <a:lstStyle>
            <a:lvl1pPr>
              <a:lnSpc>
                <a:spcPct val="150000"/>
              </a:lnSpc>
              <a:defRPr sz="2800"/>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5104A4-B8DE-4503-AD3B-560BA97464B8}" type="datetimeFigureOut">
              <a:rPr lang="en-US" smtClean="0"/>
              <a:pPr/>
              <a:t>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536923-668C-4126-B1C4-EF904F5A6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104A4-B8DE-4503-AD3B-560BA97464B8}" type="datetimeFigureOut">
              <a:rPr lang="en-US" smtClean="0"/>
              <a:pPr/>
              <a:t>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536923-668C-4126-B1C4-EF904F5A6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5104A4-B8DE-4503-AD3B-560BA97464B8}" type="datetimeFigureOut">
              <a:rPr lang="en-US" smtClean="0"/>
              <a:pPr/>
              <a:t>6/20/22</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F536923-668C-4126-B1C4-EF904F5A6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5104A4-B8DE-4503-AD3B-560BA97464B8}" type="datetimeFigureOut">
              <a:rPr lang="en-US" smtClean="0"/>
              <a:pPr/>
              <a:t>6/20/22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F536923-668C-4126-B1C4-EF904F5A6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5104A4-B8DE-4503-AD3B-560BA97464B8}" type="datetimeFigureOut">
              <a:rPr lang="en-US" smtClean="0"/>
              <a:pPr/>
              <a:t>6/20/22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F536923-668C-4126-B1C4-EF904F5A6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104A4-B8DE-4503-AD3B-560BA97464B8}" type="datetimeFigureOut">
              <a:rPr lang="en-US" smtClean="0"/>
              <a:pPr/>
              <a:t>6/20/22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F536923-668C-4126-B1C4-EF904F5A69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5104A4-B8DE-4503-AD3B-560BA97464B8}" type="datetimeFigureOut">
              <a:rPr lang="en-US" smtClean="0"/>
              <a:pPr/>
              <a:t>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F536923-668C-4126-B1C4-EF904F5A6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5104A4-B8DE-4503-AD3B-560BA97464B8}" type="datetimeFigureOut">
              <a:rPr lang="en-US" smtClean="0"/>
              <a:pPr/>
              <a:t>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536923-668C-4126-B1C4-EF904F5A6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05104A4-B8DE-4503-AD3B-560BA97464B8}" type="datetimeFigureOut">
              <a:rPr lang="en-US" smtClean="0"/>
              <a:pPr/>
              <a:t>6/20/22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F536923-668C-4126-B1C4-EF904F5A69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2.png"/><Relationship Id="rId7" Type="http://schemas.openxmlformats.org/officeDocument/2006/relationships/diagramColors" Target="../diagrams/colors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5.xml"/><Relationship Id="rId7" Type="http://schemas.openxmlformats.org/officeDocument/2006/relationships/image" Target="../media/image13.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328806" y="5897653"/>
            <a:ext cx="6155852" cy="496931"/>
          </a:xfrm>
          <a:prstGeom prst="rect">
            <a:avLst/>
          </a:prstGeom>
          <a:noFill/>
        </p:spPr>
        <p:txBody>
          <a:bodyPr wrap="none" rtlCol="0">
            <a:spAutoFit/>
          </a:bodyPr>
          <a:lstStyle/>
          <a:p>
            <a:pPr algn="ctr">
              <a:lnSpc>
                <a:spcPct val="150000"/>
              </a:lnSpc>
            </a:pPr>
            <a:r>
              <a:rPr lang="en-US" sz="2000" b="1" i="1" dirty="0" err="1">
                <a:solidFill>
                  <a:srgbClr val="0070C0"/>
                </a:solidFill>
                <a:latin typeface="Arial" panose="020B0604020202020204" pitchFamily="34" charset="0"/>
                <a:cs typeface="Arial" panose="020B0604020202020204" pitchFamily="34" charset="0"/>
              </a:rPr>
              <a:t>Phòng</a:t>
            </a:r>
            <a:r>
              <a:rPr lang="en-US" sz="2000" b="1" i="1" dirty="0">
                <a:solidFill>
                  <a:srgbClr val="0070C0"/>
                </a:solidFill>
                <a:latin typeface="Arial" panose="020B0604020202020204" pitchFamily="34" charset="0"/>
                <a:cs typeface="Arial" panose="020B0604020202020204" pitchFamily="34" charset="0"/>
              </a:rPr>
              <a:t> </a:t>
            </a:r>
            <a:r>
              <a:rPr lang="en-US" sz="2000" b="1" i="1" dirty="0" err="1">
                <a:solidFill>
                  <a:srgbClr val="0070C0"/>
                </a:solidFill>
                <a:latin typeface="Arial" panose="020B0604020202020204" pitchFamily="34" charset="0"/>
                <a:cs typeface="Arial" panose="020B0604020202020204" pitchFamily="34" charset="0"/>
              </a:rPr>
              <a:t>Chỉ</a:t>
            </a:r>
            <a:r>
              <a:rPr lang="en-US" sz="2000" b="1" i="1" dirty="0">
                <a:solidFill>
                  <a:srgbClr val="0070C0"/>
                </a:solidFill>
                <a:latin typeface="Arial" panose="020B0604020202020204" pitchFamily="34" charset="0"/>
                <a:cs typeface="Arial" panose="020B0604020202020204" pitchFamily="34" charset="0"/>
              </a:rPr>
              <a:t> </a:t>
            </a:r>
            <a:r>
              <a:rPr lang="en-US" sz="2000" b="1" i="1" dirty="0" err="1">
                <a:solidFill>
                  <a:srgbClr val="0070C0"/>
                </a:solidFill>
                <a:latin typeface="Arial" panose="020B0604020202020204" pitchFamily="34" charset="0"/>
                <a:cs typeface="Arial" panose="020B0604020202020204" pitchFamily="34" charset="0"/>
              </a:rPr>
              <a:t>đạo</a:t>
            </a:r>
            <a:r>
              <a:rPr lang="en-US" sz="2000" b="1" i="1" dirty="0">
                <a:solidFill>
                  <a:srgbClr val="0070C0"/>
                </a:solidFill>
                <a:latin typeface="Arial" panose="020B0604020202020204" pitchFamily="34" charset="0"/>
                <a:cs typeface="Arial" panose="020B0604020202020204" pitchFamily="34" charset="0"/>
              </a:rPr>
              <a:t> </a:t>
            </a:r>
            <a:r>
              <a:rPr lang="en-US" sz="2000" b="1" i="1" dirty="0" err="1">
                <a:solidFill>
                  <a:srgbClr val="0070C0"/>
                </a:solidFill>
                <a:latin typeface="Arial" panose="020B0604020202020204" pitchFamily="34" charset="0"/>
                <a:cs typeface="Arial" panose="020B0604020202020204" pitchFamily="34" charset="0"/>
              </a:rPr>
              <a:t>tuyến</a:t>
            </a:r>
            <a:r>
              <a:rPr lang="en-US" sz="2000" b="1" i="1" dirty="0">
                <a:solidFill>
                  <a:srgbClr val="0070C0"/>
                </a:solidFill>
                <a:latin typeface="Arial" panose="020B0604020202020204" pitchFamily="34" charset="0"/>
                <a:cs typeface="Arial" panose="020B0604020202020204" pitchFamily="34" charset="0"/>
              </a:rPr>
              <a:t> – </a:t>
            </a:r>
            <a:r>
              <a:rPr lang="en-US" sz="2000" b="1" i="1" dirty="0" err="1">
                <a:solidFill>
                  <a:srgbClr val="0070C0"/>
                </a:solidFill>
                <a:latin typeface="Arial" panose="020B0604020202020204" pitchFamily="34" charset="0"/>
                <a:cs typeface="Arial" panose="020B0604020202020204" pitchFamily="34" charset="0"/>
              </a:rPr>
              <a:t>Bệnh</a:t>
            </a:r>
            <a:r>
              <a:rPr lang="en-US" sz="2000" b="1" i="1" dirty="0">
                <a:solidFill>
                  <a:srgbClr val="0070C0"/>
                </a:solidFill>
                <a:latin typeface="Arial" panose="020B0604020202020204" pitchFamily="34" charset="0"/>
                <a:cs typeface="Arial" panose="020B0604020202020204" pitchFamily="34" charset="0"/>
              </a:rPr>
              <a:t> </a:t>
            </a:r>
            <a:r>
              <a:rPr lang="en-US" sz="2000" b="1" i="1" dirty="0" err="1">
                <a:solidFill>
                  <a:srgbClr val="0070C0"/>
                </a:solidFill>
                <a:latin typeface="Arial" panose="020B0604020202020204" pitchFamily="34" charset="0"/>
                <a:cs typeface="Arial" panose="020B0604020202020204" pitchFamily="34" charset="0"/>
              </a:rPr>
              <a:t>viện</a:t>
            </a:r>
            <a:r>
              <a:rPr lang="en-US" sz="2000" b="1" i="1" dirty="0">
                <a:solidFill>
                  <a:srgbClr val="0070C0"/>
                </a:solidFill>
                <a:latin typeface="Arial" panose="020B0604020202020204" pitchFamily="34" charset="0"/>
                <a:cs typeface="Arial" panose="020B0604020202020204" pitchFamily="34" charset="0"/>
              </a:rPr>
              <a:t> </a:t>
            </a:r>
            <a:r>
              <a:rPr lang="en-US" sz="2000" b="1" i="1" dirty="0" err="1">
                <a:solidFill>
                  <a:srgbClr val="0070C0"/>
                </a:solidFill>
                <a:latin typeface="Arial" panose="020B0604020202020204" pitchFamily="34" charset="0"/>
                <a:cs typeface="Arial" panose="020B0604020202020204" pitchFamily="34" charset="0"/>
              </a:rPr>
              <a:t>Bệnh</a:t>
            </a:r>
            <a:r>
              <a:rPr lang="en-US" sz="2000" b="1" i="1" dirty="0">
                <a:solidFill>
                  <a:srgbClr val="0070C0"/>
                </a:solidFill>
                <a:latin typeface="Arial" panose="020B0604020202020204" pitchFamily="34" charset="0"/>
                <a:cs typeface="Arial" panose="020B0604020202020204" pitchFamily="34" charset="0"/>
              </a:rPr>
              <a:t> </a:t>
            </a:r>
            <a:r>
              <a:rPr lang="en-US" sz="2000" b="1" i="1" dirty="0" err="1">
                <a:solidFill>
                  <a:srgbClr val="0070C0"/>
                </a:solidFill>
                <a:latin typeface="Arial" panose="020B0604020202020204" pitchFamily="34" charset="0"/>
                <a:cs typeface="Arial" panose="020B0604020202020204" pitchFamily="34" charset="0"/>
              </a:rPr>
              <a:t>Nhiệt</a:t>
            </a:r>
            <a:r>
              <a:rPr lang="en-US" sz="2000" b="1" i="1" dirty="0">
                <a:solidFill>
                  <a:srgbClr val="0070C0"/>
                </a:solidFill>
                <a:latin typeface="Arial" panose="020B0604020202020204" pitchFamily="34" charset="0"/>
                <a:cs typeface="Arial" panose="020B0604020202020204" pitchFamily="34" charset="0"/>
              </a:rPr>
              <a:t> </a:t>
            </a:r>
            <a:r>
              <a:rPr lang="en-US" sz="2000" b="1" i="1" dirty="0" err="1">
                <a:solidFill>
                  <a:srgbClr val="0070C0"/>
                </a:solidFill>
                <a:latin typeface="Arial" panose="020B0604020202020204" pitchFamily="34" charset="0"/>
                <a:cs typeface="Arial" panose="020B0604020202020204" pitchFamily="34" charset="0"/>
              </a:rPr>
              <a:t>đới</a:t>
            </a:r>
            <a:endParaRPr lang="en-US" sz="2000" b="1" i="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1246095" y="1615523"/>
            <a:ext cx="9592234" cy="2585323"/>
          </a:xfrm>
          <a:prstGeom prst="rect">
            <a:avLst/>
          </a:prstGeom>
        </p:spPr>
        <p:txBody>
          <a:bodyPr wrap="square">
            <a:spAutoFit/>
          </a:bodyPr>
          <a:lstStyle/>
          <a:p>
            <a:pPr algn="ctr">
              <a:lnSpc>
                <a:spcPct val="150000"/>
              </a:lnSpc>
            </a:pPr>
            <a:r>
              <a:rPr lang="en-US" altLang="en-US" sz="3600" b="1">
                <a:solidFill>
                  <a:srgbClr val="FF0000"/>
                </a:solidFill>
                <a:latin typeface="Arial" panose="020B0604020202020204" pitchFamily="34" charset="0"/>
                <a:cs typeface="Arial" panose="020B0604020202020204" pitchFamily="34" charset="0"/>
              </a:rPr>
              <a:t>CHẨN ĐOÁN</a:t>
            </a:r>
            <a:r>
              <a:rPr lang="vi-VN" altLang="en-US" sz="3600" b="1">
                <a:solidFill>
                  <a:srgbClr val="FF0000"/>
                </a:solidFill>
                <a:latin typeface="Arial" panose="020B0604020202020204" pitchFamily="34" charset="0"/>
                <a:cs typeface="Arial" panose="020B0604020202020204" pitchFamily="34" charset="0"/>
              </a:rPr>
              <a:t> VÀ</a:t>
            </a:r>
            <a:r>
              <a:rPr lang="en-US" altLang="en-US" sz="3600" b="1">
                <a:solidFill>
                  <a:srgbClr val="FF0000"/>
                </a:solidFill>
                <a:latin typeface="Arial" panose="020B0604020202020204" pitchFamily="34" charset="0"/>
                <a:cs typeface="Arial" panose="020B0604020202020204" pitchFamily="34" charset="0"/>
              </a:rPr>
              <a:t> ĐIỀU TRỊ </a:t>
            </a:r>
            <a:endParaRPr lang="vi-VN" altLang="en-US" sz="3600" b="1">
              <a:solidFill>
                <a:srgbClr val="FF0000"/>
              </a:solidFill>
              <a:latin typeface="Arial" panose="020B0604020202020204" pitchFamily="34" charset="0"/>
              <a:cs typeface="Arial" panose="020B0604020202020204" pitchFamily="34" charset="0"/>
            </a:endParaRPr>
          </a:p>
          <a:p>
            <a:pPr algn="ctr">
              <a:lnSpc>
                <a:spcPct val="150000"/>
              </a:lnSpc>
            </a:pPr>
            <a:r>
              <a:rPr lang="en-US" sz="3600" b="1">
                <a:solidFill>
                  <a:srgbClr val="FF0000"/>
                </a:solidFill>
                <a:latin typeface="Arial" panose="020B0604020202020204" pitchFamily="34" charset="0"/>
                <a:cs typeface="Arial" panose="020B0604020202020204" pitchFamily="34" charset="0"/>
              </a:rPr>
              <a:t>SỐT</a:t>
            </a:r>
            <a:r>
              <a:rPr lang="vi-VN" sz="3600" b="1">
                <a:solidFill>
                  <a:srgbClr val="FF0000"/>
                </a:solidFill>
                <a:latin typeface="Arial" panose="020B0604020202020204" pitchFamily="34" charset="0"/>
                <a:cs typeface="Arial" panose="020B0604020202020204" pitchFamily="34" charset="0"/>
              </a:rPr>
              <a:t> </a:t>
            </a:r>
            <a:r>
              <a:rPr lang="en-US" sz="3600" b="1">
                <a:solidFill>
                  <a:srgbClr val="FF0000"/>
                </a:solidFill>
                <a:latin typeface="Arial" panose="020B0604020202020204" pitchFamily="34" charset="0"/>
                <a:cs typeface="Arial" panose="020B0604020202020204" pitchFamily="34" charset="0"/>
              </a:rPr>
              <a:t>XUẤT HUYẾT DENGUE</a:t>
            </a:r>
            <a:r>
              <a:rPr lang="vi-VN" sz="3600" b="1">
                <a:solidFill>
                  <a:srgbClr val="FF0000"/>
                </a:solidFill>
                <a:latin typeface="Arial" panose="020B0604020202020204" pitchFamily="34" charset="0"/>
                <a:cs typeface="Arial" panose="020B0604020202020204" pitchFamily="34" charset="0"/>
              </a:rPr>
              <a:t> </a:t>
            </a:r>
            <a:r>
              <a:rPr lang="vi-VN" altLang="en-US" sz="3600" b="1">
                <a:solidFill>
                  <a:srgbClr val="FF0000"/>
                </a:solidFill>
                <a:cs typeface="Arial" panose="020B0604020202020204" pitchFamily="34" charset="0"/>
              </a:rPr>
              <a:t>NGƯỜI LỚN Ở TUYẾN Y TẾ CƠ SỞ </a:t>
            </a:r>
            <a:endParaRPr lang="vi-VN" sz="3600" dirty="0"/>
          </a:p>
        </p:txBody>
      </p:sp>
      <p:pic>
        <p:nvPicPr>
          <p:cNvPr id="6" name="Picture 5">
            <a:extLst>
              <a:ext uri="{FF2B5EF4-FFF2-40B4-BE49-F238E27FC236}">
                <a16:creationId xmlns:a16="http://schemas.microsoft.com/office/drawing/2014/main" id="{4DCA33F0-963E-6440-BAFE-191B6C4A1A16}"/>
              </a:ext>
            </a:extLst>
          </p:cNvPr>
          <p:cNvPicPr>
            <a:picLocks noChangeAspect="1"/>
          </p:cNvPicPr>
          <p:nvPr/>
        </p:nvPicPr>
        <p:blipFill>
          <a:blip r:embed="rId2"/>
          <a:stretch>
            <a:fillRect/>
          </a:stretch>
        </p:blipFill>
        <p:spPr>
          <a:xfrm>
            <a:off x="198042" y="249827"/>
            <a:ext cx="2419652" cy="1596902"/>
          </a:xfrm>
          <a:prstGeom prst="rect">
            <a:avLst/>
          </a:prstGeom>
        </p:spPr>
      </p:pic>
      <p:pic>
        <p:nvPicPr>
          <p:cNvPr id="7" name="Picture 6">
            <a:extLst>
              <a:ext uri="{FF2B5EF4-FFF2-40B4-BE49-F238E27FC236}">
                <a16:creationId xmlns:a16="http://schemas.microsoft.com/office/drawing/2014/main" id="{1D9A7EE2-F695-1A49-9925-AAF2C239AEB1}"/>
              </a:ext>
            </a:extLst>
          </p:cNvPr>
          <p:cNvPicPr>
            <a:picLocks noChangeAspect="1"/>
          </p:cNvPicPr>
          <p:nvPr/>
        </p:nvPicPr>
        <p:blipFill>
          <a:blip r:embed="rId3"/>
          <a:stretch>
            <a:fillRect/>
          </a:stretch>
        </p:blipFill>
        <p:spPr>
          <a:xfrm>
            <a:off x="9484658" y="134274"/>
            <a:ext cx="2707341" cy="1613844"/>
          </a:xfrm>
          <a:prstGeom prst="rect">
            <a:avLst/>
          </a:prstGeom>
        </p:spPr>
      </p:pic>
      <p:pic>
        <p:nvPicPr>
          <p:cNvPr id="8" name="Picture 7">
            <a:extLst>
              <a:ext uri="{FF2B5EF4-FFF2-40B4-BE49-F238E27FC236}">
                <a16:creationId xmlns:a16="http://schemas.microsoft.com/office/drawing/2014/main" id="{BE1FCC07-90F0-0C49-8CC2-2B62042BDDB8}"/>
              </a:ext>
            </a:extLst>
          </p:cNvPr>
          <p:cNvPicPr>
            <a:picLocks noChangeAspect="1"/>
          </p:cNvPicPr>
          <p:nvPr/>
        </p:nvPicPr>
        <p:blipFill>
          <a:blip r:embed="rId4">
            <a:alphaModFix amt="20000"/>
            <a:extLst>
              <a:ext uri="{BEBA8EAE-BF5A-486C-A8C5-ECC9F3942E4B}">
                <a14:imgProps xmlns:a14="http://schemas.microsoft.com/office/drawing/2010/main">
                  <a14:imgLayer>
                    <a14:imgEffect>
                      <a14:sharpenSoften amount="100000"/>
                    </a14:imgEffect>
                    <a14:imgEffect>
                      <a14:colorTemperature colorTemp="1500"/>
                    </a14:imgEffect>
                    <a14:imgEffect>
                      <a14:saturation sat="126000"/>
                    </a14:imgEffect>
                    <a14:imgEffect>
                      <a14:brightnessContrast bright="5000" contrast="64000"/>
                    </a14:imgEffect>
                  </a14:imgLayer>
                </a14:imgProps>
              </a:ext>
            </a:extLst>
          </a:blip>
          <a:stretch>
            <a:fillRect/>
          </a:stretch>
        </p:blipFill>
        <p:spPr>
          <a:xfrm>
            <a:off x="4102795" y="14852"/>
            <a:ext cx="3986409" cy="6714699"/>
          </a:xfrm>
          <a:prstGeom prst="ellipse">
            <a:avLst/>
          </a:prstGeom>
          <a:ln>
            <a:noFill/>
          </a:ln>
          <a:effectLst>
            <a:softEdge rad="112500"/>
          </a:effectLst>
          <a:scene3d>
            <a:camera prst="orthographicFront"/>
            <a:lightRig rig="threePt" dir="t"/>
          </a:scene3d>
          <a:sp3d z="76200"/>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842645" y="163830"/>
            <a:ext cx="8911590" cy="659130"/>
          </a:xfrm>
        </p:spPr>
        <p:txBody>
          <a:bodyPr>
            <a:normAutofit/>
          </a:bodyPr>
          <a:lstStyle/>
          <a:p>
            <a:r>
              <a:rPr lang="en-US" sz="3600" dirty="0">
                <a:latin typeface="Arial" panose="020B0604020202020204" pitchFamily="34" charset="0"/>
                <a:cs typeface="Arial" panose="020B0604020202020204" pitchFamily="34" charset="0"/>
              </a:rPr>
              <a:t>ĐẶC ĐIỂM XUẤT HUYẾT</a:t>
            </a:r>
          </a:p>
        </p:txBody>
      </p:sp>
      <p:sp>
        <p:nvSpPr>
          <p:cNvPr id="2" name="Rectangle 1"/>
          <p:cNvSpPr>
            <a:spLocks noChangeArrowheads="1"/>
          </p:cNvSpPr>
          <p:nvPr/>
        </p:nvSpPr>
        <p:spPr bwMode="auto">
          <a:xfrm>
            <a:off x="5644340" y="6315360"/>
            <a:ext cx="6506210" cy="523220"/>
          </a:xfrm>
          <a:prstGeom prst="rect">
            <a:avLst/>
          </a:prstGeom>
          <a:noFill/>
          <a:ln w="9525">
            <a:noFill/>
            <a:miter lim="800000"/>
          </a:ln>
          <a:effectLst/>
        </p:spPr>
        <p:txBody>
          <a:bodyPr vert="horz" wrap="square" lIns="91440" tIns="45720" rIns="91440" bIns="45720" numCol="1" anchor="ctr" anchorCtr="0" compatLnSpc="1">
            <a:spAutoFit/>
          </a:bodyPr>
          <a:lstStyle/>
          <a:p>
            <a:pPr lvl="0" algn="r" fontAlgn="base">
              <a:spcBef>
                <a:spcPct val="0"/>
              </a:spcBef>
              <a:spcAft>
                <a:spcPct val="0"/>
              </a:spcAft>
            </a:pPr>
            <a:r>
              <a:rPr kumimoji="0" lang="vi-VN" altLang="en-US" sz="1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Nghiên cứu đặc điểm lâm sàng SXHD người lớn 2018, Bộ Y tế</a:t>
            </a:r>
          </a:p>
          <a:p>
            <a:pPr lvl="0" algn="r" fontAlgn="base">
              <a:spcBef>
                <a:spcPct val="0"/>
              </a:spcBef>
              <a:spcAft>
                <a:spcPct val="0"/>
              </a:spcAft>
            </a:pPr>
            <a:endParaRPr kumimoji="0" lang="vi-VN" altLang="en-US" sz="1400" b="0" i="1"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nvPr>
        </p:nvGraphicFramePr>
        <p:xfrm>
          <a:off x="707390" y="1350645"/>
          <a:ext cx="10877550" cy="4880610"/>
        </p:xfrm>
        <a:graphic>
          <a:graphicData uri="http://schemas.openxmlformats.org/drawingml/2006/table">
            <a:tbl>
              <a:tblPr firstRow="1">
                <a:tableStyleId>{0660B408-B3CF-4A94-85FC-2B1E0A45F4A2}</a:tableStyleId>
              </a:tblPr>
              <a:tblGrid>
                <a:gridCol w="3754755">
                  <a:extLst>
                    <a:ext uri="{9D8B030D-6E8A-4147-A177-3AD203B41FA5}">
                      <a16:colId xmlns:a16="http://schemas.microsoft.com/office/drawing/2014/main" val="20000"/>
                    </a:ext>
                  </a:extLst>
                </a:gridCol>
                <a:gridCol w="1283970">
                  <a:extLst>
                    <a:ext uri="{9D8B030D-6E8A-4147-A177-3AD203B41FA5}">
                      <a16:colId xmlns:a16="http://schemas.microsoft.com/office/drawing/2014/main" val="20001"/>
                    </a:ext>
                  </a:extLst>
                </a:gridCol>
                <a:gridCol w="1096010">
                  <a:extLst>
                    <a:ext uri="{9D8B030D-6E8A-4147-A177-3AD203B41FA5}">
                      <a16:colId xmlns:a16="http://schemas.microsoft.com/office/drawing/2014/main" val="20002"/>
                    </a:ext>
                  </a:extLst>
                </a:gridCol>
                <a:gridCol w="1233805">
                  <a:extLst>
                    <a:ext uri="{9D8B030D-6E8A-4147-A177-3AD203B41FA5}">
                      <a16:colId xmlns:a16="http://schemas.microsoft.com/office/drawing/2014/main" val="20003"/>
                    </a:ext>
                  </a:extLst>
                </a:gridCol>
                <a:gridCol w="1062990">
                  <a:extLst>
                    <a:ext uri="{9D8B030D-6E8A-4147-A177-3AD203B41FA5}">
                      <a16:colId xmlns:a16="http://schemas.microsoft.com/office/drawing/2014/main" val="20004"/>
                    </a:ext>
                  </a:extLst>
                </a:gridCol>
                <a:gridCol w="1383030">
                  <a:extLst>
                    <a:ext uri="{9D8B030D-6E8A-4147-A177-3AD203B41FA5}">
                      <a16:colId xmlns:a16="http://schemas.microsoft.com/office/drawing/2014/main" val="20005"/>
                    </a:ext>
                  </a:extLst>
                </a:gridCol>
                <a:gridCol w="1062990">
                  <a:extLst>
                    <a:ext uri="{9D8B030D-6E8A-4147-A177-3AD203B41FA5}">
                      <a16:colId xmlns:a16="http://schemas.microsoft.com/office/drawing/2014/main" val="20006"/>
                    </a:ext>
                  </a:extLst>
                </a:gridCol>
              </a:tblGrid>
              <a:tr h="353060">
                <a:tc>
                  <a:txBody>
                    <a:bodyPr/>
                    <a:lstStyle/>
                    <a:p>
                      <a:pPr indent="0" algn="ctr">
                        <a:buNone/>
                      </a:pPr>
                      <a:r>
                        <a:rPr lang="en-US" sz="2000">
                          <a:solidFill>
                            <a:srgbClr val="FF0000"/>
                          </a:solidFill>
                          <a:latin typeface="Arial" panose="020B0604020202020204" pitchFamily="34" charset="0"/>
                          <a:cs typeface="Arial" panose="020B0604020202020204" pitchFamily="34" charset="0"/>
                        </a:rPr>
                        <a:t>Các biểu hiện lâm sàng</a:t>
                      </a:r>
                    </a:p>
                  </a:txBody>
                  <a:tcPr marL="68580" marR="68580" marT="0" marB="0" anchor="ctr"/>
                </a:tc>
                <a:tc gridSpan="2">
                  <a:txBody>
                    <a:bodyPr/>
                    <a:lstStyle/>
                    <a:p>
                      <a:pPr indent="0" algn="ctr">
                        <a:buNone/>
                      </a:pPr>
                      <a:r>
                        <a:rPr lang="en-US" sz="2000">
                          <a:solidFill>
                            <a:srgbClr val="FF0000"/>
                          </a:solidFill>
                          <a:latin typeface="Arial" panose="020B0604020202020204" pitchFamily="34" charset="0"/>
                          <a:cs typeface="Arial" panose="020B0604020202020204" pitchFamily="34" charset="0"/>
                        </a:rPr>
                        <a:t>BVBNĐ TƯ</a:t>
                      </a:r>
                    </a:p>
                  </a:txBody>
                  <a:tcPr marL="68580" marR="68580" marT="0" marB="0" anchor="ctr"/>
                </a:tc>
                <a:tc hMerge="1">
                  <a:txBody>
                    <a:bodyPr/>
                    <a:lstStyle/>
                    <a:p>
                      <a:endParaRPr lang="en-US"/>
                    </a:p>
                  </a:txBody>
                  <a:tcPr/>
                </a:tc>
                <a:tc gridSpan="2">
                  <a:txBody>
                    <a:bodyPr/>
                    <a:lstStyle/>
                    <a:p>
                      <a:pPr indent="0" algn="ctr">
                        <a:buNone/>
                      </a:pPr>
                      <a:r>
                        <a:rPr lang="en-US" sz="2000">
                          <a:solidFill>
                            <a:srgbClr val="FF0000"/>
                          </a:solidFill>
                          <a:latin typeface="Arial" panose="020B0604020202020204" pitchFamily="34" charset="0"/>
                          <a:cs typeface="Arial" panose="020B0604020202020204" pitchFamily="34" charset="0"/>
                        </a:rPr>
                        <a:t>BVBNĐ TPHCM</a:t>
                      </a:r>
                    </a:p>
                  </a:txBody>
                  <a:tcPr marL="68580" marR="68580" marT="0" marB="0" anchor="ctr"/>
                </a:tc>
                <a:tc hMerge="1">
                  <a:txBody>
                    <a:bodyPr/>
                    <a:lstStyle/>
                    <a:p>
                      <a:endParaRPr lang="en-US"/>
                    </a:p>
                  </a:txBody>
                  <a:tcPr/>
                </a:tc>
                <a:tc gridSpan="2">
                  <a:txBody>
                    <a:bodyPr/>
                    <a:lstStyle/>
                    <a:p>
                      <a:pPr indent="0" algn="ctr">
                        <a:buNone/>
                      </a:pPr>
                      <a:r>
                        <a:rPr lang="en-US" sz="2000">
                          <a:solidFill>
                            <a:srgbClr val="FF0000"/>
                          </a:solidFill>
                          <a:latin typeface="Arial" panose="020B0604020202020204" pitchFamily="34" charset="0"/>
                          <a:cs typeface="Arial" panose="020B0604020202020204" pitchFamily="34" charset="0"/>
                        </a:rPr>
                        <a:t>CHUNG</a:t>
                      </a: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391795">
                <a:tc>
                  <a:txBody>
                    <a:bodyPr/>
                    <a:lstStyle/>
                    <a:p>
                      <a:pPr indent="0" algn="ctr">
                        <a:buNone/>
                      </a:pPr>
                      <a:r>
                        <a:rPr lang="en-US" sz="2000">
                          <a:latin typeface="Arial" panose="020B0604020202020204" pitchFamily="34" charset="0"/>
                          <a:cs typeface="Arial" panose="020B0604020202020204" pitchFamily="34" charset="0"/>
                        </a:rPr>
                        <a:t> </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n</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n</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n</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a:t>
                      </a:r>
                    </a:p>
                  </a:txBody>
                  <a:tcPr marL="68580" marR="68580" marT="0" marB="0" anchor="ctr"/>
                </a:tc>
                <a:extLst>
                  <a:ext uri="{0D108BD9-81ED-4DB2-BD59-A6C34878D82A}">
                    <a16:rowId xmlns:a16="http://schemas.microsoft.com/office/drawing/2014/main" val="10001"/>
                  </a:ext>
                </a:extLst>
              </a:tr>
              <a:tr h="391795">
                <a:tc>
                  <a:txBody>
                    <a:bodyPr/>
                    <a:lstStyle/>
                    <a:p>
                      <a:pPr indent="0">
                        <a:buNone/>
                      </a:pPr>
                      <a:r>
                        <a:rPr lang="en-US" sz="2000">
                          <a:latin typeface="Arial" panose="020B0604020202020204" pitchFamily="34" charset="0"/>
                          <a:cs typeface="Arial" panose="020B0604020202020204" pitchFamily="34" charset="0"/>
                        </a:rPr>
                        <a:t>Xuất huyết dưới da</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364</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20,9</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482</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40,7</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846</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29</a:t>
                      </a:r>
                    </a:p>
                  </a:txBody>
                  <a:tcPr marL="68580" marR="68580" marT="0" marB="0" anchor="ctr">
                    <a:solidFill>
                      <a:schemeClr val="accent2">
                        <a:lumMod val="60000"/>
                        <a:lumOff val="40000"/>
                      </a:schemeClr>
                    </a:solidFill>
                  </a:tcPr>
                </a:tc>
                <a:extLst>
                  <a:ext uri="{0D108BD9-81ED-4DB2-BD59-A6C34878D82A}">
                    <a16:rowId xmlns:a16="http://schemas.microsoft.com/office/drawing/2014/main" val="10002"/>
                  </a:ext>
                </a:extLst>
              </a:tr>
              <a:tr h="391795">
                <a:tc>
                  <a:txBody>
                    <a:bodyPr/>
                    <a:lstStyle/>
                    <a:p>
                      <a:pPr indent="0">
                        <a:buNone/>
                      </a:pPr>
                      <a:r>
                        <a:rPr lang="en-US" sz="2000">
                          <a:latin typeface="Arial" panose="020B0604020202020204" pitchFamily="34" charset="0"/>
                          <a:cs typeface="Arial" panose="020B0604020202020204" pitchFamily="34" charset="0"/>
                        </a:rPr>
                        <a:t>Xuất huyết dưới da</a:t>
                      </a:r>
                      <a:r>
                        <a:rPr lang="vi-VN" sz="200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(chấm, nốt xuất huyết)</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353</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20,3</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434</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36,7</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787</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26,9</a:t>
                      </a:r>
                    </a:p>
                  </a:txBody>
                  <a:tcPr marL="68580" marR="68580" marT="0" marB="0" anchor="ctr"/>
                </a:tc>
                <a:extLst>
                  <a:ext uri="{0D108BD9-81ED-4DB2-BD59-A6C34878D82A}">
                    <a16:rowId xmlns:a16="http://schemas.microsoft.com/office/drawing/2014/main" val="10003"/>
                  </a:ext>
                </a:extLst>
              </a:tr>
              <a:tr h="391795">
                <a:tc>
                  <a:txBody>
                    <a:bodyPr/>
                    <a:lstStyle/>
                    <a:p>
                      <a:pPr indent="0">
                        <a:buNone/>
                      </a:pPr>
                      <a:r>
                        <a:rPr lang="en-US" sz="2000">
                          <a:latin typeface="Arial" panose="020B0604020202020204" pitchFamily="34" charset="0"/>
                          <a:cs typeface="Arial" panose="020B0604020202020204" pitchFamily="34" charset="0"/>
                        </a:rPr>
                        <a:t>Bầm nơi tiêm </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17</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1,0</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163</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13,8</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180</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6,2</a:t>
                      </a:r>
                    </a:p>
                  </a:txBody>
                  <a:tcPr marL="68580" marR="68580" marT="0" marB="0" anchor="ctr"/>
                </a:tc>
                <a:extLst>
                  <a:ext uri="{0D108BD9-81ED-4DB2-BD59-A6C34878D82A}">
                    <a16:rowId xmlns:a16="http://schemas.microsoft.com/office/drawing/2014/main" val="10004"/>
                  </a:ext>
                </a:extLst>
              </a:tr>
              <a:tr h="391795">
                <a:tc>
                  <a:txBody>
                    <a:bodyPr/>
                    <a:lstStyle/>
                    <a:p>
                      <a:pPr indent="0">
                        <a:buNone/>
                      </a:pPr>
                      <a:r>
                        <a:rPr lang="en-US" sz="2000">
                          <a:latin typeface="Arial" panose="020B0604020202020204" pitchFamily="34" charset="0"/>
                          <a:cs typeface="Arial" panose="020B0604020202020204" pitchFamily="34" charset="0"/>
                        </a:rPr>
                        <a:t>Xuất huyết niêm mạc</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414</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23,8</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419</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35,4</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833</a:t>
                      </a:r>
                    </a:p>
                  </a:txBody>
                  <a:tcPr marL="68580" marR="68580" marT="0" marB="0" anchor="ctr">
                    <a:solidFill>
                      <a:schemeClr val="accent2">
                        <a:lumMod val="60000"/>
                        <a:lumOff val="40000"/>
                      </a:schemeClr>
                    </a:solidFill>
                  </a:tcPr>
                </a:tc>
                <a:tc>
                  <a:txBody>
                    <a:bodyPr/>
                    <a:lstStyle/>
                    <a:p>
                      <a:pPr indent="0" algn="ctr">
                        <a:buNone/>
                      </a:pPr>
                      <a:r>
                        <a:rPr lang="en-US" sz="2000">
                          <a:latin typeface="Arial" panose="020B0604020202020204" pitchFamily="34" charset="0"/>
                          <a:cs typeface="Arial" panose="020B0604020202020204" pitchFamily="34" charset="0"/>
                        </a:rPr>
                        <a:t>28,5</a:t>
                      </a:r>
                    </a:p>
                  </a:txBody>
                  <a:tcPr marL="68580" marR="68580" marT="0" marB="0" anchor="ctr">
                    <a:solidFill>
                      <a:schemeClr val="accent2">
                        <a:lumMod val="60000"/>
                        <a:lumOff val="40000"/>
                      </a:schemeClr>
                    </a:solidFill>
                  </a:tcPr>
                </a:tc>
                <a:extLst>
                  <a:ext uri="{0D108BD9-81ED-4DB2-BD59-A6C34878D82A}">
                    <a16:rowId xmlns:a16="http://schemas.microsoft.com/office/drawing/2014/main" val="10005"/>
                  </a:ext>
                </a:extLst>
              </a:tr>
              <a:tr h="391795">
                <a:tc>
                  <a:txBody>
                    <a:bodyPr/>
                    <a:lstStyle/>
                    <a:p>
                      <a:pPr indent="0">
                        <a:buNone/>
                      </a:pPr>
                      <a:r>
                        <a:rPr lang="en-US" sz="2000">
                          <a:latin typeface="Arial" panose="020B0604020202020204" pitchFamily="34" charset="0"/>
                          <a:cs typeface="Arial" panose="020B0604020202020204" pitchFamily="34" charset="0"/>
                        </a:rPr>
                        <a:t>Chảy máu chân răng</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209</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12,0</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264</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22,3</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473</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16,2</a:t>
                      </a:r>
                    </a:p>
                  </a:txBody>
                  <a:tcPr marL="68580" marR="68580" marT="0" marB="0" anchor="ctr"/>
                </a:tc>
                <a:extLst>
                  <a:ext uri="{0D108BD9-81ED-4DB2-BD59-A6C34878D82A}">
                    <a16:rowId xmlns:a16="http://schemas.microsoft.com/office/drawing/2014/main" val="10006"/>
                  </a:ext>
                </a:extLst>
              </a:tr>
              <a:tr h="391795">
                <a:tc>
                  <a:txBody>
                    <a:bodyPr/>
                    <a:lstStyle/>
                    <a:p>
                      <a:pPr indent="0">
                        <a:buNone/>
                      </a:pPr>
                      <a:r>
                        <a:rPr lang="en-US" sz="2000">
                          <a:latin typeface="Arial" panose="020B0604020202020204" pitchFamily="34" charset="0"/>
                          <a:cs typeface="Arial" panose="020B0604020202020204" pitchFamily="34" charset="0"/>
                        </a:rPr>
                        <a:t>Chảy máu cam</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52</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3,0</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109</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9,2</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161</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5,5</a:t>
                      </a:r>
                    </a:p>
                  </a:txBody>
                  <a:tcPr marL="68580" marR="68580" marT="0" marB="0" anchor="ctr"/>
                </a:tc>
                <a:extLst>
                  <a:ext uri="{0D108BD9-81ED-4DB2-BD59-A6C34878D82A}">
                    <a16:rowId xmlns:a16="http://schemas.microsoft.com/office/drawing/2014/main" val="10007"/>
                  </a:ext>
                </a:extLst>
              </a:tr>
              <a:tr h="391795">
                <a:tc>
                  <a:txBody>
                    <a:bodyPr/>
                    <a:lstStyle/>
                    <a:p>
                      <a:pPr indent="0">
                        <a:buNone/>
                      </a:pPr>
                      <a:r>
                        <a:rPr lang="vi-VN" sz="2000">
                          <a:latin typeface="Arial" panose="020B0604020202020204" pitchFamily="34" charset="0"/>
                          <a:cs typeface="Arial" panose="020B0604020202020204" pitchFamily="34" charset="0"/>
                        </a:rPr>
                        <a:t>Ói</a:t>
                      </a:r>
                      <a:r>
                        <a:rPr lang="en-US" sz="2000">
                          <a:latin typeface="Arial" panose="020B0604020202020204" pitchFamily="34" charset="0"/>
                          <a:cs typeface="Arial" panose="020B0604020202020204" pitchFamily="34" charset="0"/>
                        </a:rPr>
                        <a:t> ra máu</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27</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1,6</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67</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5,7</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94</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3,2</a:t>
                      </a:r>
                    </a:p>
                  </a:txBody>
                  <a:tcPr marL="68580" marR="68580" marT="0" marB="0" anchor="ctr"/>
                </a:tc>
                <a:extLst>
                  <a:ext uri="{0D108BD9-81ED-4DB2-BD59-A6C34878D82A}">
                    <a16:rowId xmlns:a16="http://schemas.microsoft.com/office/drawing/2014/main" val="10008"/>
                  </a:ext>
                </a:extLst>
              </a:tr>
              <a:tr h="391795">
                <a:tc>
                  <a:txBody>
                    <a:bodyPr/>
                    <a:lstStyle/>
                    <a:p>
                      <a:pPr indent="0">
                        <a:buNone/>
                      </a:pPr>
                      <a:r>
                        <a:rPr lang="vi-VN" sz="2000">
                          <a:latin typeface="Arial" panose="020B0604020202020204" pitchFamily="34" charset="0"/>
                          <a:cs typeface="Arial" panose="020B0604020202020204" pitchFamily="34" charset="0"/>
                        </a:rPr>
                        <a:t>Tiêu</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phân</a:t>
                      </a:r>
                      <a:r>
                        <a:rPr lang="en-US" sz="2000">
                          <a:latin typeface="Arial" panose="020B0604020202020204" pitchFamily="34" charset="0"/>
                          <a:cs typeface="Arial" panose="020B0604020202020204" pitchFamily="34" charset="0"/>
                        </a:rPr>
                        <a:t> đen</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12</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0,7</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48</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4,1</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60</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2,1</a:t>
                      </a:r>
                    </a:p>
                  </a:txBody>
                  <a:tcPr marL="68580" marR="68580" marT="0" marB="0" anchor="ctr"/>
                </a:tc>
                <a:extLst>
                  <a:ext uri="{0D108BD9-81ED-4DB2-BD59-A6C34878D82A}">
                    <a16:rowId xmlns:a16="http://schemas.microsoft.com/office/drawing/2014/main" val="10009"/>
                  </a:ext>
                </a:extLst>
              </a:tr>
              <a:tr h="391795">
                <a:tc>
                  <a:txBody>
                    <a:bodyPr/>
                    <a:lstStyle/>
                    <a:p>
                      <a:pPr indent="0">
                        <a:buNone/>
                      </a:pPr>
                      <a:r>
                        <a:rPr lang="en-US" sz="2000">
                          <a:latin typeface="Arial" panose="020B0604020202020204" pitchFamily="34" charset="0"/>
                          <a:cs typeface="Arial" panose="020B0604020202020204" pitchFamily="34" charset="0"/>
                        </a:rPr>
                        <a:t>Tiểu ra máu</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17</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1,0</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41</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3,5</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58</a:t>
                      </a:r>
                    </a:p>
                  </a:txBody>
                  <a:tcPr marL="68580" marR="68580" marT="0" marB="0" anchor="ctr"/>
                </a:tc>
                <a:tc>
                  <a:txBody>
                    <a:bodyPr/>
                    <a:lstStyle/>
                    <a:p>
                      <a:pPr indent="0" algn="ctr">
                        <a:buNone/>
                      </a:pPr>
                      <a:r>
                        <a:rPr lang="en-US" sz="2000">
                          <a:latin typeface="Arial" panose="020B0604020202020204" pitchFamily="34" charset="0"/>
                          <a:cs typeface="Arial" panose="020B0604020202020204" pitchFamily="34" charset="0"/>
                        </a:rPr>
                        <a:t>2,0</a:t>
                      </a:r>
                    </a:p>
                  </a:txBody>
                  <a:tcPr marL="68580" marR="68580" marT="0" marB="0" anchor="ctr"/>
                </a:tc>
                <a:extLst>
                  <a:ext uri="{0D108BD9-81ED-4DB2-BD59-A6C34878D82A}">
                    <a16:rowId xmlns:a16="http://schemas.microsoft.com/office/drawing/2014/main" val="10010"/>
                  </a:ext>
                </a:extLst>
              </a:tr>
              <a:tr h="391795">
                <a:tc>
                  <a:txBody>
                    <a:bodyPr/>
                    <a:lstStyle/>
                    <a:p>
                      <a:pPr indent="0">
                        <a:buNone/>
                      </a:pPr>
                      <a:r>
                        <a:rPr lang="en-US" sz="2000">
                          <a:latin typeface="Arial" panose="020B0604020202020204" pitchFamily="34" charset="0"/>
                          <a:cs typeface="Arial" panose="020B0604020202020204" pitchFamily="34" charset="0"/>
                        </a:rPr>
                        <a:t>Xuất huyết âm đạo </a:t>
                      </a:r>
                    </a:p>
                  </a:txBody>
                  <a:tcPr marL="68580" marR="68580" marT="0" marB="0" anchor="ctr">
                    <a:solidFill>
                      <a:srgbClr val="FFFF00"/>
                    </a:solidFill>
                  </a:tcPr>
                </a:tc>
                <a:tc>
                  <a:txBody>
                    <a:bodyPr/>
                    <a:lstStyle/>
                    <a:p>
                      <a:pPr indent="0" algn="ctr">
                        <a:buNone/>
                      </a:pPr>
                      <a:r>
                        <a:rPr lang="en-US" sz="2000">
                          <a:latin typeface="Arial" panose="020B0604020202020204" pitchFamily="34" charset="0"/>
                          <a:cs typeface="Arial" panose="020B0604020202020204" pitchFamily="34" charset="0"/>
                        </a:rPr>
                        <a:t>155/896</a:t>
                      </a:r>
                    </a:p>
                  </a:txBody>
                  <a:tcPr marL="68580" marR="68580" marT="0" marB="0" anchor="ctr">
                    <a:solidFill>
                      <a:srgbClr val="FFFF00"/>
                    </a:solidFill>
                  </a:tcPr>
                </a:tc>
                <a:tc>
                  <a:txBody>
                    <a:bodyPr/>
                    <a:lstStyle/>
                    <a:p>
                      <a:pPr indent="0" algn="ctr">
                        <a:buNone/>
                      </a:pPr>
                      <a:r>
                        <a:rPr lang="en-US" sz="2000">
                          <a:latin typeface="Arial" panose="020B0604020202020204" pitchFamily="34" charset="0"/>
                          <a:cs typeface="Arial" panose="020B0604020202020204" pitchFamily="34" charset="0"/>
                        </a:rPr>
                        <a:t>17,3</a:t>
                      </a:r>
                    </a:p>
                  </a:txBody>
                  <a:tcPr marL="68580" marR="68580" marT="0" marB="0" anchor="ctr">
                    <a:solidFill>
                      <a:srgbClr val="FFFF00"/>
                    </a:solidFill>
                  </a:tcPr>
                </a:tc>
                <a:tc>
                  <a:txBody>
                    <a:bodyPr/>
                    <a:lstStyle/>
                    <a:p>
                      <a:pPr indent="0" algn="ctr">
                        <a:buNone/>
                      </a:pPr>
                      <a:r>
                        <a:rPr lang="en-US" sz="2000">
                          <a:latin typeface="Arial" panose="020B0604020202020204" pitchFamily="34" charset="0"/>
                          <a:cs typeface="Arial" panose="020B0604020202020204" pitchFamily="34" charset="0"/>
                        </a:rPr>
                        <a:t>150/632</a:t>
                      </a:r>
                    </a:p>
                  </a:txBody>
                  <a:tcPr marL="68580" marR="68580" marT="0" marB="0" anchor="ctr">
                    <a:solidFill>
                      <a:srgbClr val="FFFF00"/>
                    </a:solidFill>
                  </a:tcPr>
                </a:tc>
                <a:tc>
                  <a:txBody>
                    <a:bodyPr/>
                    <a:lstStyle/>
                    <a:p>
                      <a:pPr indent="0" algn="ctr">
                        <a:buNone/>
                      </a:pPr>
                      <a:r>
                        <a:rPr lang="en-US" sz="2000">
                          <a:latin typeface="Arial" panose="020B0604020202020204" pitchFamily="34" charset="0"/>
                          <a:cs typeface="Arial" panose="020B0604020202020204" pitchFamily="34" charset="0"/>
                        </a:rPr>
                        <a:t>23,7</a:t>
                      </a:r>
                    </a:p>
                  </a:txBody>
                  <a:tcPr marL="68580" marR="68580" marT="0" marB="0" anchor="ctr">
                    <a:solidFill>
                      <a:srgbClr val="FFFF00"/>
                    </a:solidFill>
                  </a:tcPr>
                </a:tc>
                <a:tc>
                  <a:txBody>
                    <a:bodyPr/>
                    <a:lstStyle/>
                    <a:p>
                      <a:pPr indent="0" algn="ctr">
                        <a:buNone/>
                      </a:pPr>
                      <a:r>
                        <a:rPr lang="en-US" sz="2000">
                          <a:latin typeface="Arial" panose="020B0604020202020204" pitchFamily="34" charset="0"/>
                          <a:cs typeface="Arial" panose="020B0604020202020204" pitchFamily="34" charset="0"/>
                        </a:rPr>
                        <a:t>305/1528</a:t>
                      </a:r>
                    </a:p>
                  </a:txBody>
                  <a:tcPr marL="68580" marR="68580" marT="0" marB="0" anchor="ctr">
                    <a:solidFill>
                      <a:srgbClr val="FFFF00"/>
                    </a:solidFill>
                  </a:tcPr>
                </a:tc>
                <a:tc>
                  <a:txBody>
                    <a:bodyPr/>
                    <a:lstStyle/>
                    <a:p>
                      <a:pPr indent="0" algn="ctr">
                        <a:buNone/>
                      </a:pPr>
                      <a:r>
                        <a:rPr lang="en-US" sz="2000" dirty="0">
                          <a:latin typeface="Arial" panose="020B0604020202020204" pitchFamily="34" charset="0"/>
                          <a:cs typeface="Arial" panose="020B0604020202020204" pitchFamily="34" charset="0"/>
                        </a:rPr>
                        <a:t>19,9</a:t>
                      </a:r>
                    </a:p>
                  </a:txBody>
                  <a:tcPr marL="68580" marR="68580" marT="0" marB="0" anchor="ctr">
                    <a:solidFill>
                      <a:srgbClr val="FFFF0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784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7"/>
          <p:cNvGraphicFramePr>
            <a:graphicFrameLocks noGrp="1"/>
          </p:cNvGraphicFramePr>
          <p:nvPr>
            <p:ph idx="1"/>
          </p:nvPr>
        </p:nvGraphicFramePr>
        <p:xfrm>
          <a:off x="-285115" y="1207770"/>
          <a:ext cx="5709285" cy="3650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4"/>
          <p:cNvGraphicFramePr/>
          <p:nvPr/>
        </p:nvGraphicFramePr>
        <p:xfrm>
          <a:off x="4745990" y="1929130"/>
          <a:ext cx="6936105" cy="440880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884497" y="6337650"/>
            <a:ext cx="2116285" cy="307777"/>
          </a:xfrm>
          <a:prstGeom prst="rect">
            <a:avLst/>
          </a:prstGeom>
          <a:noFill/>
          <a:effectLst>
            <a:outerShdw blurRad="50800" dist="38100" dir="18900000" algn="bl" rotWithShape="0">
              <a:schemeClr val="tx2">
                <a:lumMod val="60000"/>
                <a:lumOff val="40000"/>
                <a:alpha val="40000"/>
              </a:schemeClr>
            </a:outerShdw>
          </a:effectLst>
        </p:spPr>
        <p:txBody>
          <a:bodyPr wrap="none" rtlCol="0">
            <a:spAutoFit/>
          </a:bodyPr>
          <a:lstStyle/>
          <a:p>
            <a:r>
              <a:rPr lang="en-US" sz="1400" b="1" i="1" dirty="0" err="1">
                <a:solidFill>
                  <a:srgbClr val="002060"/>
                </a:solidFill>
                <a:latin typeface="Arial" panose="020B0604020202020204" pitchFamily="34" charset="0"/>
                <a:cs typeface="Arial" panose="020B0604020202020204" pitchFamily="34" charset="0"/>
              </a:rPr>
              <a:t>Thống</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kê</a:t>
            </a:r>
            <a:r>
              <a:rPr lang="en-US" sz="1400" b="1" i="1" dirty="0">
                <a:solidFill>
                  <a:srgbClr val="002060"/>
                </a:solidFill>
                <a:latin typeface="Arial" panose="020B0604020202020204" pitchFamily="34" charset="0"/>
                <a:cs typeface="Arial" panose="020B0604020202020204" pitchFamily="34" charset="0"/>
              </a:rPr>
              <a:t> BVBNĐ-2017</a:t>
            </a:r>
          </a:p>
        </p:txBody>
      </p:sp>
    </p:spTree>
    <p:extLst>
      <p:ext uri="{BB962C8B-B14F-4D97-AF65-F5344CB8AC3E}">
        <p14:creationId xmlns:p14="http://schemas.microsoft.com/office/powerpoint/2010/main" val="249827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1473874"/>
              </p:ext>
            </p:extLst>
          </p:nvPr>
        </p:nvGraphicFramePr>
        <p:xfrm>
          <a:off x="241099" y="153185"/>
          <a:ext cx="5697688" cy="619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947738" y="0"/>
            <a:ext cx="8910637" cy="569913"/>
          </a:xfrm>
        </p:spPr>
        <p:txBody>
          <a:bodyPr>
            <a:noAutofit/>
          </a:bodyPr>
          <a:lstStyle/>
          <a:p>
            <a:r>
              <a:rPr lang="en-US" sz="3200" dirty="0">
                <a:solidFill>
                  <a:srgbClr val="FF0000"/>
                </a:solidFill>
                <a:latin typeface="Arial" panose="020B0604020202020204" pitchFamily="34" charset="0"/>
                <a:cs typeface="Arial" panose="020B0604020202020204" pitchFamily="34" charset="0"/>
              </a:rPr>
              <a:t>CHẨN ĐOÁN</a:t>
            </a:r>
            <a:r>
              <a:rPr lang="en-US" dirty="0">
                <a:solidFill>
                  <a:srgbClr val="FF0000"/>
                </a:solidFill>
                <a:latin typeface="Arial" panose="020B0604020202020204" pitchFamily="34" charset="0"/>
                <a:cs typeface="Arial" panose="020B0604020202020204" pitchFamily="34" charset="0"/>
              </a:rPr>
              <a:t> </a:t>
            </a:r>
          </a:p>
        </p:txBody>
      </p:sp>
      <p:graphicFrame>
        <p:nvGraphicFramePr>
          <p:cNvPr id="6" name="Diagram 5"/>
          <p:cNvGraphicFramePr/>
          <p:nvPr>
            <p:extLst>
              <p:ext uri="{D42A27DB-BD31-4B8C-83A1-F6EECF244321}">
                <p14:modId xmlns:p14="http://schemas.microsoft.com/office/powerpoint/2010/main" val="2701985758"/>
              </p:ext>
            </p:extLst>
          </p:nvPr>
        </p:nvGraphicFramePr>
        <p:xfrm>
          <a:off x="6149106" y="2178885"/>
          <a:ext cx="5924884" cy="46945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Content Placeholder 1"/>
          <p:cNvPicPr>
            <a:picLocks noGrp="1" noChangeAspect="1"/>
          </p:cNvPicPr>
          <p:nvPr>
            <p:ph idx="1"/>
          </p:nvPr>
        </p:nvPicPr>
        <p:blipFill>
          <a:blip r:embed="rId12"/>
          <a:srcRect l="24059" t="29179" r="19022" b="18245"/>
          <a:stretch>
            <a:fillRect/>
          </a:stretch>
        </p:blipFill>
        <p:spPr>
          <a:xfrm>
            <a:off x="3656330" y="291465"/>
            <a:ext cx="8418195" cy="2470785"/>
          </a:xfrm>
          <a:prstGeom prst="rect">
            <a:avLst/>
          </a:prstGeom>
        </p:spPr>
      </p:pic>
    </p:spTree>
    <p:extLst>
      <p:ext uri="{BB962C8B-B14F-4D97-AF65-F5344CB8AC3E}">
        <p14:creationId xmlns:p14="http://schemas.microsoft.com/office/powerpoint/2010/main" val="77118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748030" y="152400"/>
            <a:ext cx="8912225" cy="471805"/>
          </a:xfrm>
        </p:spPr>
        <p:txBody>
          <a:bodyPr>
            <a:noAutofit/>
          </a:bodyPr>
          <a:lstStyle/>
          <a:p>
            <a:r>
              <a:rPr lang="en-US" sz="3200" dirty="0">
                <a:latin typeface="Arial" panose="020B0604020202020204" pitchFamily="34" charset="0"/>
                <a:cs typeface="Arial" panose="020B0604020202020204" pitchFamily="34" charset="0"/>
              </a:rPr>
              <a:t>MỘT SỐ ĐIỂM LÀM RÕ</a:t>
            </a:r>
          </a:p>
        </p:txBody>
      </p:sp>
      <p:graphicFrame>
        <p:nvGraphicFramePr>
          <p:cNvPr id="7" name="Diagram 6"/>
          <p:cNvGraphicFramePr/>
          <p:nvPr>
            <p:extLst>
              <p:ext uri="{D42A27DB-BD31-4B8C-83A1-F6EECF244321}">
                <p14:modId xmlns:p14="http://schemas.microsoft.com/office/powerpoint/2010/main" val="2448575302"/>
              </p:ext>
            </p:extLst>
          </p:nvPr>
        </p:nvGraphicFramePr>
        <p:xfrm>
          <a:off x="1518285" y="735965"/>
          <a:ext cx="9893935" cy="5915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75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748030" y="152400"/>
            <a:ext cx="8912225" cy="471805"/>
          </a:xfrm>
        </p:spPr>
        <p:txBody>
          <a:bodyPr>
            <a:noAutofit/>
          </a:bodyPr>
          <a:lstStyle/>
          <a:p>
            <a:r>
              <a:rPr lang="en-US" sz="3200" dirty="0">
                <a:latin typeface="Arial" panose="020B0604020202020204" pitchFamily="34" charset="0"/>
                <a:cs typeface="Arial" panose="020B0604020202020204" pitchFamily="34" charset="0"/>
              </a:rPr>
              <a:t>MỘT SỐ ĐIỂM LÀM RÕ</a:t>
            </a:r>
          </a:p>
        </p:txBody>
      </p:sp>
      <p:graphicFrame>
        <p:nvGraphicFramePr>
          <p:cNvPr id="4" name="Diagram 3"/>
          <p:cNvGraphicFramePr/>
          <p:nvPr>
            <p:extLst>
              <p:ext uri="{D42A27DB-BD31-4B8C-83A1-F6EECF244321}">
                <p14:modId xmlns:p14="http://schemas.microsoft.com/office/powerpoint/2010/main" val="2716318913"/>
              </p:ext>
            </p:extLst>
          </p:nvPr>
        </p:nvGraphicFramePr>
        <p:xfrm>
          <a:off x="1438910" y="717176"/>
          <a:ext cx="9878060" cy="620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53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17914741"/>
              </p:ext>
            </p:extLst>
          </p:nvPr>
        </p:nvGraphicFramePr>
        <p:xfrm>
          <a:off x="1210653" y="1128470"/>
          <a:ext cx="9770694" cy="5292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936475" y="173616"/>
            <a:ext cx="10283190" cy="755650"/>
          </a:xfrm>
        </p:spPr>
        <p:txBody>
          <a:bodyPr>
            <a:noAutofit/>
          </a:bodyPr>
          <a:lstStyle/>
          <a:p>
            <a:r>
              <a:rPr lang="vi-VN" altLang="en-US" sz="3200">
                <a:latin typeface="Arial" panose="020B0604020202020204" pitchFamily="34" charset="0"/>
                <a:cs typeface="Arial" panose="020B0604020202020204" pitchFamily="34" charset="0"/>
              </a:rPr>
              <a:t> ĐIỀU TRỊ NGOẠI TRÚ</a:t>
            </a:r>
          </a:p>
        </p:txBody>
      </p:sp>
    </p:spTree>
    <p:extLst>
      <p:ext uri="{BB962C8B-B14F-4D97-AF65-F5344CB8AC3E}">
        <p14:creationId xmlns:p14="http://schemas.microsoft.com/office/powerpoint/2010/main" val="174634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2373088"/>
              </p:ext>
            </p:extLst>
          </p:nvPr>
        </p:nvGraphicFramePr>
        <p:xfrm>
          <a:off x="891516" y="810200"/>
          <a:ext cx="10408968" cy="569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5"/>
          <p:cNvSpPr txBox="1"/>
          <p:nvPr/>
        </p:nvSpPr>
        <p:spPr>
          <a:xfrm>
            <a:off x="891516" y="1697512"/>
            <a:ext cx="3810302" cy="584775"/>
          </a:xfrm>
          <a:prstGeom prst="rect">
            <a:avLst/>
          </a:prstGeom>
          <a:noFill/>
        </p:spPr>
        <p:txBody>
          <a:bodyPr wrap="square" rtlCol="0">
            <a:spAutoFit/>
          </a:bodyPr>
          <a:lstStyle/>
          <a:p>
            <a:r>
              <a:rPr lang="vi-VN" altLang="en-US" sz="3200" dirty="0">
                <a:solidFill>
                  <a:srgbClr val="FF0000"/>
                </a:solidFill>
                <a:latin typeface="Arial" panose="020B0604020202020204" pitchFamily="34" charset="0"/>
                <a:cs typeface="Arial" panose="020B0604020202020204" pitchFamily="34" charset="0"/>
              </a:rPr>
              <a:t>Tái khám mỗi ngày</a:t>
            </a:r>
          </a:p>
        </p:txBody>
      </p:sp>
      <p:sp>
        <p:nvSpPr>
          <p:cNvPr id="2" name="Title 1"/>
          <p:cNvSpPr>
            <a:spLocks noGrp="1"/>
          </p:cNvSpPr>
          <p:nvPr>
            <p:ph type="title"/>
          </p:nvPr>
        </p:nvSpPr>
        <p:spPr>
          <a:xfrm>
            <a:off x="745858" y="54550"/>
            <a:ext cx="10283190" cy="755650"/>
          </a:xfrm>
        </p:spPr>
        <p:txBody>
          <a:bodyPr>
            <a:noAutofit/>
          </a:bodyPr>
          <a:lstStyle/>
          <a:p>
            <a:r>
              <a:rPr lang="vi-VN" altLang="en-US" sz="3200" dirty="0">
                <a:latin typeface="Arial" panose="020B0604020202020204" pitchFamily="34" charset="0"/>
                <a:cs typeface="Arial" panose="020B0604020202020204" pitchFamily="34" charset="0"/>
              </a:rPr>
              <a:t> ĐIỀU TRỊ NGOẠI TRÚ</a:t>
            </a:r>
          </a:p>
        </p:txBody>
      </p:sp>
      <p:sp>
        <p:nvSpPr>
          <p:cNvPr id="3" name="Text Box 2"/>
          <p:cNvSpPr txBox="1"/>
          <p:nvPr/>
        </p:nvSpPr>
        <p:spPr>
          <a:xfrm>
            <a:off x="954405" y="6307290"/>
            <a:ext cx="7007046" cy="400110"/>
          </a:xfrm>
          <a:prstGeom prst="rect">
            <a:avLst/>
          </a:prstGeom>
          <a:noFill/>
          <a:ln w="28575" cmpd="sng">
            <a:solidFill>
              <a:srgbClr val="00B0F0"/>
            </a:solidFill>
            <a:prstDash val="solid"/>
          </a:ln>
        </p:spPr>
        <p:txBody>
          <a:bodyPr wrap="none" rtlCol="0">
            <a:spAutoFit/>
          </a:bodyPr>
          <a:lstStyle/>
          <a:p>
            <a:pPr algn="ctr"/>
            <a:r>
              <a:rPr lang="vi-VN" altLang="en-US" sz="2000" b="1" dirty="0">
                <a:solidFill>
                  <a:srgbClr val="FF0000"/>
                </a:solidFill>
                <a:latin typeface="Arial" panose="020B0604020202020204" pitchFamily="34" charset="0"/>
                <a:cs typeface="Arial" panose="020B0604020202020204" pitchFamily="34" charset="0"/>
              </a:rPr>
              <a:t>Tái khám ngay khi có một trong các DH cảnh báo / nặng</a:t>
            </a:r>
          </a:p>
        </p:txBody>
      </p:sp>
    </p:spTree>
    <p:extLst>
      <p:ext uri="{BB962C8B-B14F-4D97-AF65-F5344CB8AC3E}">
        <p14:creationId xmlns:p14="http://schemas.microsoft.com/office/powerpoint/2010/main" val="274723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4">
            <a:extLst>
              <a:ext uri="{FF2B5EF4-FFF2-40B4-BE49-F238E27FC236}">
                <a16:creationId xmlns:a16="http://schemas.microsoft.com/office/drawing/2014/main" id="{B3A6626F-04BC-B64C-8AC4-C0033DE3F48C}"/>
              </a:ext>
            </a:extLst>
          </p:cNvPr>
          <p:cNvGraphicFramePr>
            <a:graphicFrameLocks noGrp="1"/>
          </p:cNvGraphicFramePr>
          <p:nvPr>
            <p:extLst>
              <p:ext uri="{D42A27DB-BD31-4B8C-83A1-F6EECF244321}">
                <p14:modId xmlns:p14="http://schemas.microsoft.com/office/powerpoint/2010/main" val="3787449107"/>
              </p:ext>
            </p:extLst>
          </p:nvPr>
        </p:nvGraphicFramePr>
        <p:xfrm>
          <a:off x="1676400" y="1554707"/>
          <a:ext cx="8839200" cy="4876800"/>
        </p:xfrm>
        <a:graphic>
          <a:graphicData uri="http://schemas.openxmlformats.org/drawingml/2006/table">
            <a:tbl>
              <a:tblPr/>
              <a:tblGrid>
                <a:gridCol w="1444625">
                  <a:extLst>
                    <a:ext uri="{9D8B030D-6E8A-4147-A177-3AD203B41FA5}">
                      <a16:colId xmlns:a16="http://schemas.microsoft.com/office/drawing/2014/main" val="4029621237"/>
                    </a:ext>
                  </a:extLst>
                </a:gridCol>
                <a:gridCol w="1706563">
                  <a:extLst>
                    <a:ext uri="{9D8B030D-6E8A-4147-A177-3AD203B41FA5}">
                      <a16:colId xmlns:a16="http://schemas.microsoft.com/office/drawing/2014/main" val="4084802466"/>
                    </a:ext>
                  </a:extLst>
                </a:gridCol>
                <a:gridCol w="1863725">
                  <a:extLst>
                    <a:ext uri="{9D8B030D-6E8A-4147-A177-3AD203B41FA5}">
                      <a16:colId xmlns:a16="http://schemas.microsoft.com/office/drawing/2014/main" val="3156859362"/>
                    </a:ext>
                  </a:extLst>
                </a:gridCol>
                <a:gridCol w="1784350">
                  <a:extLst>
                    <a:ext uri="{9D8B030D-6E8A-4147-A177-3AD203B41FA5}">
                      <a16:colId xmlns:a16="http://schemas.microsoft.com/office/drawing/2014/main" val="3555168195"/>
                    </a:ext>
                  </a:extLst>
                </a:gridCol>
                <a:gridCol w="2039937">
                  <a:extLst>
                    <a:ext uri="{9D8B030D-6E8A-4147-A177-3AD203B41FA5}">
                      <a16:colId xmlns:a16="http://schemas.microsoft.com/office/drawing/2014/main" val="2148549315"/>
                    </a:ext>
                  </a:extLst>
                </a:gridCol>
              </a:tblGrid>
              <a:tr h="790575">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dirty="0">
                          <a:ln>
                            <a:noFill/>
                          </a:ln>
                          <a:solidFill>
                            <a:srgbClr val="0033CC"/>
                          </a:solidFill>
                          <a:effectLst/>
                          <a:latin typeface="Arial" panose="020B0604020202020204" pitchFamily="34" charset="0"/>
                          <a:cs typeface="Arial" panose="020B0604020202020204" pitchFamily="34" charset="0"/>
                        </a:rPr>
                        <a:t>SXH-N1-2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(GĐ SỐT)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dirty="0">
                          <a:ln>
                            <a:noFill/>
                          </a:ln>
                          <a:solidFill>
                            <a:srgbClr val="EF5BF6"/>
                          </a:solidFill>
                          <a:effectLst/>
                          <a:latin typeface="Arial" panose="020B0604020202020204" pitchFamily="34" charset="0"/>
                          <a:cs typeface="Arial" panose="020B0604020202020204" pitchFamily="34" charset="0"/>
                        </a:rPr>
                        <a:t>SXH-N3-7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(GĐ NGUY HIỂM)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dirty="0">
                          <a:ln>
                            <a:noFill/>
                          </a:ln>
                          <a:solidFill>
                            <a:srgbClr val="0033CC"/>
                          </a:solidFill>
                          <a:effectLst/>
                          <a:latin typeface="Arial" panose="020B0604020202020204" pitchFamily="34" charset="0"/>
                          <a:cs typeface="Arial" panose="020B0604020202020204" pitchFamily="34" charset="0"/>
                        </a:rPr>
                        <a:t>SXH-</a:t>
                      </a:r>
                      <a:r>
                        <a:rPr kumimoji="0" lang="en-US" altLang="en-US" sz="1600" b="1" i="0" u="none" strike="noStrike" cap="none" normalizeH="0" baseline="0" dirty="0" err="1">
                          <a:ln>
                            <a:noFill/>
                          </a:ln>
                          <a:solidFill>
                            <a:srgbClr val="0033CC"/>
                          </a:solidFill>
                          <a:effectLst/>
                          <a:latin typeface="Arial" panose="020B0604020202020204" pitchFamily="34" charset="0"/>
                          <a:cs typeface="Arial" panose="020B0604020202020204" pitchFamily="34" charset="0"/>
                        </a:rPr>
                        <a:t>sau</a:t>
                      </a:r>
                      <a:r>
                        <a:rPr kumimoji="0" lang="en-US" altLang="en-US" sz="1600" b="1" i="0" u="none" strike="noStrike" cap="none" normalizeH="0" baseline="0" dirty="0">
                          <a:ln>
                            <a:noFill/>
                          </a:ln>
                          <a:solidFill>
                            <a:srgbClr val="0033CC"/>
                          </a:solidFill>
                          <a:effectLst/>
                          <a:latin typeface="Arial" panose="020B0604020202020204" pitchFamily="34" charset="0"/>
                          <a:cs typeface="Arial" panose="020B0604020202020204" pitchFamily="34" charset="0"/>
                        </a:rPr>
                        <a:t> N7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(GĐ HỒI PHỤC)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Mục tiêu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cần đạt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089676411"/>
                  </a:ext>
                </a:extLst>
              </a:tr>
              <a:tr h="1733550">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a:ln>
                            <a:noFill/>
                          </a:ln>
                          <a:solidFill>
                            <a:srgbClr val="00B0F0"/>
                          </a:solidFill>
                          <a:effectLst/>
                          <a:latin typeface="Arial" panose="020B0604020202020204" pitchFamily="34" charset="0"/>
                          <a:cs typeface="Arial" panose="020B0604020202020204" pitchFamily="34" charset="0"/>
                        </a:rPr>
                        <a:t>Đánh giá &amp; theo dõi</a:t>
                      </a:r>
                      <a:r>
                        <a:rPr kumimoji="0" lang="en-US" altLang="en-US" sz="1600" b="0" i="0" u="none" strike="noStrike" cap="none" normalizeH="0" baseline="0">
                          <a:ln>
                            <a:noFill/>
                          </a:ln>
                          <a:solidFill>
                            <a:srgbClr val="00B0F0"/>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rgbClr val="00B0F0"/>
                          </a:solidFill>
                          <a:effectLst/>
                          <a:latin typeface="Arial" panose="020B0604020202020204" pitchFamily="34" charset="0"/>
                          <a:cs typeface="Arial" panose="020B0604020202020204" pitchFamily="34" charset="0"/>
                        </a:rPr>
                        <a:t>TG, DHST,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rgbClr val="00B0F0"/>
                          </a:solidFill>
                          <a:effectLst/>
                          <a:latin typeface="Arial" panose="020B0604020202020204" pitchFamily="34" charset="0"/>
                          <a:cs typeface="Arial" panose="020B0604020202020204" pitchFamily="34" charset="0"/>
                        </a:rPr>
                        <a:t>Bilan XN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FA61"/>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Lúc nhập viện,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mỗi 6</a:t>
                      </a:r>
                      <a:r>
                        <a:rPr kumimoji="0" lang="vi-VN"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xuất huyết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-Bilan XN/24h</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-Chú ý cân BN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Mỗi</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1-3h/</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nếu</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có</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biến</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chứng</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-DH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cảnh</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báo</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-DH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xuất</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huyết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Bilan</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XN/24h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-Mỗi 6-12h</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-Bilan XN/24h</a:t>
                      </a:r>
                    </a:p>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xuất huyết</a:t>
                      </a:r>
                    </a:p>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quá tải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-Giữ vững sinh hiệu</a:t>
                      </a:r>
                    </a:p>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-Phát hiện sớm dấu hiệu nặng, biến chứng của bệnh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4075498"/>
                  </a:ext>
                </a:extLst>
              </a:tr>
              <a:tr h="1092200">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a:ln>
                            <a:noFill/>
                          </a:ln>
                          <a:solidFill>
                            <a:srgbClr val="00B0F0"/>
                          </a:solidFill>
                          <a:effectLst/>
                          <a:latin typeface="Arial" panose="020B0604020202020204" pitchFamily="34" charset="0"/>
                          <a:cs typeface="Arial" panose="020B0604020202020204" pitchFamily="34" charset="0"/>
                        </a:rPr>
                        <a:t>Xét nghiệm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FA61"/>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-Lúc nhập viện, Hct,TC/</a:t>
                      </a:r>
                      <a:r>
                        <a:rPr kumimoji="0" lang="vi-VN"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gày</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-Theo y lệnh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2ED"/>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-Tùy diễn tiến, có thể từ 4-24h</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 Theo y lệnh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2ED"/>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-Hct,TC/ngày</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-Theo y lệnh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2ED"/>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-Hct, TC trở về trị số bình thường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2ED"/>
                    </a:solidFill>
                  </a:tcPr>
                </a:tc>
                <a:extLst>
                  <a:ext uri="{0D108BD9-81ED-4DB2-BD59-A6C34878D82A}">
                    <a16:rowId xmlns:a16="http://schemas.microsoft.com/office/drawing/2014/main" val="307426476"/>
                  </a:ext>
                </a:extLst>
              </a:tr>
              <a:tr h="1260475">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1" i="0" u="none" strike="noStrike" cap="none" normalizeH="0" baseline="0">
                          <a:ln>
                            <a:noFill/>
                          </a:ln>
                          <a:solidFill>
                            <a:srgbClr val="00B0F0"/>
                          </a:solidFill>
                          <a:effectLst/>
                          <a:latin typeface="Arial" panose="020B0604020202020204" pitchFamily="34" charset="0"/>
                          <a:cs typeface="Arial" panose="020B0604020202020204" pitchFamily="34" charset="0"/>
                        </a:rPr>
                        <a:t>Báo ngay </a:t>
                      </a:r>
                      <a:r>
                        <a:rPr kumimoji="0" lang="vi-VN" altLang="en-US" sz="1600" b="1" i="0" u="none" strike="noStrike" cap="none" normalizeH="0" baseline="0">
                          <a:ln>
                            <a:noFill/>
                          </a:ln>
                          <a:solidFill>
                            <a:srgbClr val="00B0F0"/>
                          </a:solidFill>
                          <a:effectLst/>
                          <a:latin typeface="Arial" panose="020B0604020202020204" pitchFamily="34" charset="0"/>
                          <a:cs typeface="Arial" panose="020B0604020202020204" pitchFamily="34" charset="0"/>
                        </a:rPr>
                        <a:t>cho </a:t>
                      </a:r>
                      <a:r>
                        <a:rPr kumimoji="0" lang="en-US" altLang="en-US" sz="1600" b="1" i="0" u="none" strike="noStrike" cap="none" normalizeH="0" baseline="0">
                          <a:ln>
                            <a:noFill/>
                          </a:ln>
                          <a:solidFill>
                            <a:srgbClr val="00B0F0"/>
                          </a:solidFill>
                          <a:effectLst/>
                          <a:latin typeface="Arial" panose="020B0604020202020204" pitchFamily="34" charset="0"/>
                          <a:cs typeface="Arial" panose="020B0604020202020204" pitchFamily="34" charset="0"/>
                        </a:rPr>
                        <a:t>Bác sĩ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FA61"/>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a:t>
                      </a:r>
                      <a:r>
                        <a:rPr kumimoji="0" lang="vi-VN"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ảnh báo</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xuất huyết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-Hct tăng cao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cảnh báo</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xuất huyết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-Biến đổi Hct,TC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quá tải</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xuất huyết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-DH nhiễm trùng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Xử</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trí</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kịp</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thời</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các</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biến</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chứng</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xảy</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ra</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5584898"/>
                  </a:ext>
                </a:extLst>
              </a:tr>
            </a:tbl>
          </a:graphicData>
        </a:graphic>
      </p:graphicFrame>
      <p:sp>
        <p:nvSpPr>
          <p:cNvPr id="30755" name="Title 1">
            <a:extLst>
              <a:ext uri="{FF2B5EF4-FFF2-40B4-BE49-F238E27FC236}">
                <a16:creationId xmlns:a16="http://schemas.microsoft.com/office/drawing/2014/main" id="{2931D25D-2437-0B4C-B2E8-76EBEC729EE4}"/>
              </a:ext>
            </a:extLst>
          </p:cNvPr>
          <p:cNvSpPr>
            <a:spLocks noGrp="1" noChangeArrowheads="1"/>
          </p:cNvSpPr>
          <p:nvPr>
            <p:ph type="title"/>
          </p:nvPr>
        </p:nvSpPr>
        <p:spPr bwMode="auto">
          <a:xfrm>
            <a:off x="1524000" y="0"/>
            <a:ext cx="9144000" cy="1143000"/>
          </a:xfrm>
        </p:spPr>
        <p:txBody>
          <a:bodyPr wrap="square" numCol="1" anchorCtr="0" compatLnSpc="1">
            <a:prstTxWarp prst="textNoShape">
              <a:avLst/>
            </a:prstTxWarp>
            <a:normAutofit fontScale="90000"/>
          </a:bodyPr>
          <a:lstStyle/>
          <a:p>
            <a:pPr eaLnBrk="1" hangingPunct="1"/>
            <a:br>
              <a:rPr lang="en-US" altLang="en-US" cap="none" dirty="0">
                <a:solidFill>
                  <a:srgbClr val="FF0000"/>
                </a:solidFill>
                <a:latin typeface="Arial" panose="020B0604020202020204" pitchFamily="34" charset="0"/>
                <a:cs typeface="Arial" panose="020B0604020202020204" pitchFamily="34" charset="0"/>
              </a:rPr>
            </a:br>
            <a:r>
              <a:rPr lang="en-US" altLang="en-US" cap="none" dirty="0">
                <a:solidFill>
                  <a:srgbClr val="FF0000"/>
                </a:solidFill>
                <a:latin typeface="Arial" panose="020B0604020202020204" pitchFamily="34" charset="0"/>
                <a:cs typeface="Arial" panose="020B0604020202020204" pitchFamily="34" charset="0"/>
              </a:rPr>
              <a:t>ĐIỀU TRỊ NỘI TRÚ</a:t>
            </a:r>
          </a:p>
        </p:txBody>
      </p:sp>
    </p:spTree>
    <p:extLst>
      <p:ext uri="{BB962C8B-B14F-4D97-AF65-F5344CB8AC3E}">
        <p14:creationId xmlns:p14="http://schemas.microsoft.com/office/powerpoint/2010/main" val="212056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0571" y="29957"/>
            <a:ext cx="11599545" cy="755650"/>
          </a:xfrm>
        </p:spPr>
        <p:txBody>
          <a:bodyPr>
            <a:noAutofit/>
          </a:bodyPr>
          <a:lstStyle/>
          <a:p>
            <a:r>
              <a:rPr lang="vi-VN" altLang="en-US" sz="3200" dirty="0">
                <a:latin typeface="Arial" panose="020B0604020202020204" pitchFamily="34" charset="0"/>
                <a:cs typeface="Arial" panose="020B0604020202020204" pitchFamily="34" charset="0"/>
              </a:rPr>
              <a:t>   </a:t>
            </a:r>
          </a:p>
        </p:txBody>
      </p:sp>
      <p:grpSp>
        <p:nvGrpSpPr>
          <p:cNvPr id="5" name="Group 4"/>
          <p:cNvGrpSpPr/>
          <p:nvPr/>
        </p:nvGrpSpPr>
        <p:grpSpPr>
          <a:xfrm>
            <a:off x="312420" y="66675"/>
            <a:ext cx="6912610" cy="6598285"/>
            <a:chOff x="0" y="-26612"/>
            <a:chExt cx="5867579" cy="7689534"/>
          </a:xfrm>
        </p:grpSpPr>
        <p:cxnSp>
          <p:nvCxnSpPr>
            <p:cNvPr id="6" name="AutoShape 30"/>
            <p:cNvCxnSpPr>
              <a:cxnSpLocks noChangeAspect="1" noEditPoints="1" noChangeArrowheads="1" noChangeShapeType="1"/>
            </p:cNvCxnSpPr>
            <p:nvPr/>
          </p:nvCxnSpPr>
          <p:spPr bwMode="auto">
            <a:xfrm>
              <a:off x="3856776" y="1520982"/>
              <a:ext cx="0" cy="428625"/>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7" name="Straight Arrow Connector 6"/>
            <p:cNvCxnSpPr>
              <a:cxnSpLocks noChangeAspect="1" noEditPoints="1" noChangeArrowheads="1" noChangeShapeType="1"/>
            </p:cNvCxnSpPr>
            <p:nvPr/>
          </p:nvCxnSpPr>
          <p:spPr>
            <a:xfrm flipH="1">
              <a:off x="1330859" y="4309449"/>
              <a:ext cx="14960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cxnSpLocks noChangeAspect="1" noEditPoints="1" noChangeArrowheads="1" noChangeShapeType="1"/>
            </p:cNvCxnSpPr>
            <p:nvPr/>
          </p:nvCxnSpPr>
          <p:spPr>
            <a:xfrm flipH="1">
              <a:off x="697116" y="2254313"/>
              <a:ext cx="2154725" cy="1165084"/>
            </a:xfrm>
            <a:prstGeom prst="bentConnector3">
              <a:avLst>
                <a:gd name="adj1" fmla="val 9999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a:spLocks noChangeAspect="1" noEditPoints="1" noChangeArrowheads="1" noChangeShapeType="1" noTextEdit="1"/>
            </p:cNvSpPr>
            <p:nvPr/>
          </p:nvSpPr>
          <p:spPr bwMode="auto">
            <a:xfrm>
              <a:off x="1911529" y="-26612"/>
              <a:ext cx="3956050" cy="585469"/>
            </a:xfrm>
            <a:prstGeom prst="rect">
              <a:avLst/>
            </a:prstGeom>
            <a:solidFill>
              <a:srgbClr val="92D050"/>
            </a:solidFill>
            <a:ln w="9525">
              <a:solidFill>
                <a:srgbClr val="000000"/>
              </a:solidFill>
              <a:miter lim="800000"/>
            </a:ln>
          </p:spPr>
          <p:txBody>
            <a:bodyPr rot="0" vert="horz" wrap="square" lIns="91440" tIns="45720" rIns="91440" bIns="45720" anchor="t" anchorCtr="0" upright="1">
              <a:noAutofit/>
            </a:bodyPr>
            <a:lstStyle/>
            <a:p>
              <a:pPr algn="ctr">
                <a:spcAft>
                  <a:spcPts val="0"/>
                </a:spcAft>
                <a:tabLst>
                  <a:tab pos="180340" algn="l"/>
                </a:tabLst>
              </a:pPr>
              <a:r>
                <a:rPr lang="vi-VN" sz="1400" b="1" dirty="0">
                  <a:effectLst/>
                  <a:latin typeface="Arial" panose="020B0604020202020204" pitchFamily="34" charset="0"/>
                  <a:ea typeface="Times New Roman" panose="02020603050405020304" pitchFamily="18" charset="0"/>
                  <a:cs typeface="Arial" panose="020B0604020202020204" pitchFamily="34" charset="0"/>
                </a:rPr>
                <a:t>SXHD CÓ </a:t>
              </a:r>
              <a:r>
                <a:rPr lang="en-US" sz="1400" b="1" dirty="0">
                  <a:effectLst/>
                  <a:latin typeface="Arial" panose="020B0604020202020204" pitchFamily="34" charset="0"/>
                  <a:ea typeface="Times New Roman" panose="02020603050405020304" pitchFamily="18" charset="0"/>
                  <a:cs typeface="Arial" panose="020B0604020202020204" pitchFamily="34" charset="0"/>
                </a:rPr>
                <a:t>DẤU HIỆU CẢNH BÁO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CÓ CHỈ ĐỊNH TRUYỀN DỊCH</a:t>
              </a:r>
            </a:p>
            <a:p>
              <a:pPr>
                <a:spcAft>
                  <a:spcPts val="0"/>
                </a:spcAft>
              </a:pPr>
              <a:r>
                <a:rPr lang="vi-VN" sz="1400" b="1" dirty="0">
                  <a:effectLst/>
                  <a:latin typeface="Arial" panose="020B0604020202020204" pitchFamily="34" charset="0"/>
                  <a:ea typeface="Times New Roman" panose="02020603050405020304" pitchFamily="18"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a:spLocks noChangeAspect="1" noEditPoints="1" noChangeArrowheads="1" noChangeShapeType="1" noTextEdit="1"/>
            </p:cNvSpPr>
            <p:nvPr/>
          </p:nvSpPr>
          <p:spPr bwMode="auto">
            <a:xfrm>
              <a:off x="1911549" y="969655"/>
              <a:ext cx="3955606" cy="576960"/>
            </a:xfrm>
            <a:prstGeom prst="rect">
              <a:avLst/>
            </a:prstGeom>
            <a:solidFill>
              <a:schemeClr val="accent2">
                <a:lumMod val="60000"/>
                <a:lumOff val="40000"/>
              </a:schemeClr>
            </a:solidFill>
            <a:ln w="9525">
              <a:solidFill>
                <a:srgbClr val="000000"/>
              </a:solidFill>
              <a:miter lim="800000"/>
            </a:ln>
          </p:spPr>
          <p:txBody>
            <a:bodyPr rot="0" vert="horz" wrap="square" lIns="91440" tIns="45720" rIns="91440" bIns="45720" anchor="t" anchorCtr="0" upright="1">
              <a:noAutofit/>
            </a:bodyPr>
            <a:lstStyle/>
            <a:p>
              <a:pPr algn="ctr">
                <a:spcAft>
                  <a:spcPts val="0"/>
                </a:spcAft>
              </a:pPr>
              <a:r>
                <a:rPr lang="en-US" sz="1600" b="1">
                  <a:effectLst/>
                  <a:latin typeface="Arial" panose="020B0604020202020204" pitchFamily="34" charset="0"/>
                  <a:ea typeface="Times New Roman" panose="02020603050405020304" pitchFamily="18" charset="0"/>
                  <a:cs typeface="Arial" panose="020B0604020202020204" pitchFamily="34" charset="0"/>
                </a:rPr>
                <a:t>RL hoặc NaCl 0.9%</a:t>
              </a:r>
              <a:r>
                <a:rPr lang="vi-VN" altLang="en-US" sz="1600" b="1">
                  <a:effectLst/>
                  <a:latin typeface="Arial" panose="020B0604020202020204" pitchFamily="34" charset="0"/>
                  <a:ea typeface="Times New Roman" panose="02020603050405020304" pitchFamily="18" charset="0"/>
                  <a:cs typeface="Arial" panose="020B0604020202020204" pitchFamily="34" charset="0"/>
                </a:rPr>
                <a:t>: </a:t>
              </a:r>
              <a:r>
                <a:rPr lang="en-US" sz="1600" b="1">
                  <a:effectLst/>
                  <a:latin typeface="Arial" panose="020B0604020202020204" pitchFamily="34" charset="0"/>
                  <a:ea typeface="Times New Roman" panose="02020603050405020304" pitchFamily="18" charset="0"/>
                  <a:cs typeface="Arial" panose="020B0604020202020204" pitchFamily="34" charset="0"/>
                </a:rPr>
                <a:t>6 ml/kg/giờ x 1 - 2 giờ</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vi-VN" sz="160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11" name="AutoShape 12"/>
            <p:cNvSpPr>
              <a:spLocks noChangeAspect="1" noEditPoints="1" noChangeArrowheads="1" noChangeShapeType="1" noTextEdit="1"/>
            </p:cNvSpPr>
            <p:nvPr/>
          </p:nvSpPr>
          <p:spPr bwMode="auto">
            <a:xfrm>
              <a:off x="2815748" y="1949238"/>
              <a:ext cx="2075698" cy="712638"/>
            </a:xfrm>
            <a:prstGeom prst="flowChartDecision">
              <a:avLst/>
            </a:prstGeom>
            <a:solidFill>
              <a:schemeClr val="accent1">
                <a:lumMod val="60000"/>
                <a:lumOff val="40000"/>
              </a:schemeClr>
            </a:solidFill>
            <a:ln w="9525">
              <a:solidFill>
                <a:srgbClr val="000000"/>
              </a:solidFill>
              <a:miter lim="800000"/>
            </a:ln>
          </p:spPr>
          <p:txBody>
            <a:bodyPr rot="0" vert="horz" wrap="square" lIns="91440" tIns="45720" rIns="91440" bIns="45720" anchor="t" anchorCtr="0" upright="1">
              <a:noAutofit/>
            </a:bodyPr>
            <a:lstStyle/>
            <a:p>
              <a:pPr indent="-180340" algn="ctr"/>
              <a:r>
                <a:rPr lang="en-US" sz="1200" b="1">
                  <a:effectLst/>
                  <a:latin typeface="Arial" panose="020B0604020202020204" pitchFamily="34" charset="0"/>
                  <a:cs typeface="Arial" panose="020B0604020202020204" pitchFamily="34" charset="0"/>
                </a:rPr>
                <a:t>Lâm sàng ổn định</a:t>
              </a:r>
            </a:p>
          </p:txBody>
        </p:sp>
        <p:cxnSp>
          <p:nvCxnSpPr>
            <p:cNvPr id="12" name="AutoShape 35"/>
            <p:cNvCxnSpPr>
              <a:cxnSpLocks noChangeAspect="1" noEditPoints="1" noChangeArrowheads="1" noChangeShapeType="1"/>
            </p:cNvCxnSpPr>
            <p:nvPr/>
          </p:nvCxnSpPr>
          <p:spPr bwMode="auto">
            <a:xfrm>
              <a:off x="3847722" y="2553077"/>
              <a:ext cx="0" cy="45847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3" name="AutoShape 25"/>
            <p:cNvCxnSpPr>
              <a:cxnSpLocks noChangeAspect="1" noEditPoints="1" noChangeArrowheads="1" noChangeShapeType="1"/>
            </p:cNvCxnSpPr>
            <p:nvPr/>
          </p:nvCxnSpPr>
          <p:spPr bwMode="auto">
            <a:xfrm>
              <a:off x="3847722" y="543208"/>
              <a:ext cx="0" cy="428625"/>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sp>
          <p:nvSpPr>
            <p:cNvPr id="14" name="Rectangle 13"/>
            <p:cNvSpPr>
              <a:spLocks noChangeAspect="1" noEditPoints="1" noChangeArrowheads="1" noChangeShapeType="1" noTextEdit="1"/>
            </p:cNvSpPr>
            <p:nvPr/>
          </p:nvSpPr>
          <p:spPr bwMode="auto">
            <a:xfrm>
              <a:off x="1884390" y="2997155"/>
              <a:ext cx="3955606" cy="587438"/>
            </a:xfrm>
            <a:prstGeom prst="rect">
              <a:avLst/>
            </a:prstGeom>
            <a:solidFill>
              <a:schemeClr val="accent2">
                <a:lumMod val="60000"/>
                <a:lumOff val="40000"/>
              </a:schemeClr>
            </a:solidFill>
            <a:ln w="9525">
              <a:solidFill>
                <a:srgbClr val="000000"/>
              </a:solidFill>
              <a:miter lim="800000"/>
            </a:ln>
          </p:spPr>
          <p:txBody>
            <a:bodyPr rot="0" vert="horz" wrap="square" lIns="91440" tIns="45720" rIns="91440" bIns="45720" anchor="t" anchorCtr="0" upright="1">
              <a:noAutofit/>
            </a:bodyPr>
            <a:lstStyle/>
            <a:p>
              <a:pPr algn="ctr">
                <a:spcAft>
                  <a:spcPts val="0"/>
                </a:spcAft>
              </a:pPr>
              <a:r>
                <a:rPr lang="en-US" sz="1600" b="1">
                  <a:effectLst/>
                  <a:latin typeface="Arial" panose="020B0604020202020204" pitchFamily="34" charset="0"/>
                  <a:ea typeface="Times New Roman" panose="02020603050405020304" pitchFamily="18" charset="0"/>
                  <a:cs typeface="Arial" panose="020B0604020202020204" pitchFamily="34" charset="0"/>
                </a:rPr>
                <a:t>RL hoặc NaCl 0.9%</a:t>
              </a:r>
              <a:r>
                <a:rPr lang="vi-VN" altLang="en-US" sz="1600" b="1">
                  <a:effectLst/>
                  <a:latin typeface="Arial" panose="020B0604020202020204" pitchFamily="34" charset="0"/>
                  <a:ea typeface="Times New Roman" panose="02020603050405020304" pitchFamily="18" charset="0"/>
                  <a:cs typeface="Arial" panose="020B0604020202020204" pitchFamily="34" charset="0"/>
                </a:rPr>
                <a:t>: </a:t>
              </a:r>
              <a:r>
                <a:rPr lang="en-US" sz="1600" b="1">
                  <a:effectLst/>
                  <a:latin typeface="Arial" panose="020B0604020202020204" pitchFamily="34" charset="0"/>
                  <a:ea typeface="Times New Roman" panose="02020603050405020304" pitchFamily="18" charset="0"/>
                  <a:cs typeface="Arial" panose="020B0604020202020204" pitchFamily="34" charset="0"/>
                </a:rPr>
                <a:t>3 ml/kg/giờ x 2 - 4 giờ</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vi-VN" sz="1600">
                  <a:effectLst/>
                  <a:latin typeface="Arial" panose="020B0604020202020204" pitchFamily="34" charset="0"/>
                  <a:ea typeface="Times New Roman" panose="02020603050405020304" pitchFamily="18" charset="0"/>
                  <a:cs typeface="Arial" panose="020B0604020202020204" pitchFamily="34" charset="0"/>
                </a:rPr>
                <a:t> </a:t>
              </a:r>
            </a:p>
          </p:txBody>
        </p:sp>
        <p:cxnSp>
          <p:nvCxnSpPr>
            <p:cNvPr id="15" name="AutoShape 30"/>
            <p:cNvCxnSpPr>
              <a:cxnSpLocks noChangeAspect="1" noEditPoints="1" noChangeArrowheads="1" noChangeShapeType="1"/>
            </p:cNvCxnSpPr>
            <p:nvPr/>
          </p:nvCxnSpPr>
          <p:spPr bwMode="auto">
            <a:xfrm>
              <a:off x="3838669" y="3567065"/>
              <a:ext cx="0" cy="428625"/>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6" name="AutoShape 35"/>
            <p:cNvCxnSpPr>
              <a:cxnSpLocks noChangeAspect="1" noEditPoints="1" noChangeArrowheads="1" noChangeShapeType="1"/>
            </p:cNvCxnSpPr>
            <p:nvPr/>
          </p:nvCxnSpPr>
          <p:spPr bwMode="auto">
            <a:xfrm>
              <a:off x="3847722" y="4617267"/>
              <a:ext cx="0" cy="45847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sp>
          <p:nvSpPr>
            <p:cNvPr id="17" name="Rectangle 16"/>
            <p:cNvSpPr>
              <a:spLocks noChangeAspect="1" noEditPoints="1" noChangeArrowheads="1" noChangeShapeType="1" noTextEdit="1"/>
            </p:cNvSpPr>
            <p:nvPr/>
          </p:nvSpPr>
          <p:spPr bwMode="auto">
            <a:xfrm>
              <a:off x="1875335" y="5062266"/>
              <a:ext cx="3955606" cy="567181"/>
            </a:xfrm>
            <a:prstGeom prst="rect">
              <a:avLst/>
            </a:prstGeom>
            <a:solidFill>
              <a:schemeClr val="accent2">
                <a:lumMod val="60000"/>
                <a:lumOff val="40000"/>
              </a:schemeClr>
            </a:solidFill>
            <a:ln w="9525">
              <a:solidFill>
                <a:srgbClr val="000000"/>
              </a:solidFill>
              <a:miter lim="800000"/>
            </a:ln>
          </p:spPr>
          <p:txBody>
            <a:bodyPr rot="0" vert="horz" wrap="square" lIns="91440" tIns="45720" rIns="91440" bIns="45720" anchor="t" anchorCtr="0" upright="1">
              <a:noAutofit/>
            </a:bodyPr>
            <a:lstStyle/>
            <a:p>
              <a:pPr algn="ctr">
                <a:spcAft>
                  <a:spcPts val="0"/>
                </a:spcAft>
              </a:pPr>
              <a:r>
                <a:rPr lang="en-US" sz="1600" b="1">
                  <a:effectLst/>
                  <a:latin typeface="Arial" panose="020B0604020202020204" pitchFamily="34" charset="0"/>
                  <a:ea typeface="Times New Roman" panose="02020603050405020304" pitchFamily="18" charset="0"/>
                  <a:cs typeface="Arial" panose="020B0604020202020204" pitchFamily="34" charset="0"/>
                </a:rPr>
                <a:t>RL hoặc NaCl 0.9% </a:t>
              </a:r>
              <a:r>
                <a:rPr lang="vi-VN" altLang="en-US" sz="1600" b="1">
                  <a:effectLst/>
                  <a:latin typeface="Arial" panose="020B0604020202020204" pitchFamily="34" charset="0"/>
                  <a:ea typeface="Times New Roman" panose="02020603050405020304" pitchFamily="18" charset="0"/>
                  <a:cs typeface="Arial" panose="020B0604020202020204" pitchFamily="34" charset="0"/>
                </a:rPr>
                <a:t>: </a:t>
              </a:r>
              <a:r>
                <a:rPr lang="en-US" sz="1600" b="1">
                  <a:effectLst/>
                  <a:latin typeface="Arial" panose="020B0604020202020204" pitchFamily="34" charset="0"/>
                  <a:ea typeface="Times New Roman" panose="02020603050405020304" pitchFamily="18" charset="0"/>
                  <a:cs typeface="Arial" panose="020B0604020202020204" pitchFamily="34" charset="0"/>
                </a:rPr>
                <a:t>1.5 ml/kg/giờ x 6 - 18 giờ</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vi-VN" sz="1600">
                  <a:effectLst/>
                  <a:latin typeface="Arial" panose="020B0604020202020204" pitchFamily="34" charset="0"/>
                  <a:ea typeface="Times New Roman" panose="02020603050405020304" pitchFamily="18" charset="0"/>
                  <a:cs typeface="Arial" panose="020B0604020202020204" pitchFamily="34" charset="0"/>
                </a:rPr>
                <a:t> </a:t>
              </a:r>
            </a:p>
          </p:txBody>
        </p:sp>
        <p:cxnSp>
          <p:nvCxnSpPr>
            <p:cNvPr id="18" name="AutoShape 30"/>
            <p:cNvCxnSpPr>
              <a:cxnSpLocks noChangeAspect="1" noEditPoints="1" noChangeArrowheads="1" noChangeShapeType="1"/>
            </p:cNvCxnSpPr>
            <p:nvPr/>
          </p:nvCxnSpPr>
          <p:spPr bwMode="auto">
            <a:xfrm>
              <a:off x="3829615" y="5622202"/>
              <a:ext cx="0" cy="428625"/>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9" name="AutoShape 35"/>
            <p:cNvCxnSpPr>
              <a:cxnSpLocks noChangeAspect="1" noEditPoints="1" noChangeArrowheads="1" noChangeShapeType="1"/>
            </p:cNvCxnSpPr>
            <p:nvPr/>
          </p:nvCxnSpPr>
          <p:spPr bwMode="auto">
            <a:xfrm>
              <a:off x="3829615" y="6645243"/>
              <a:ext cx="0" cy="45847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sp>
          <p:nvSpPr>
            <p:cNvPr id="20" name="Rectangle 19"/>
            <p:cNvSpPr>
              <a:spLocks noChangeAspect="1" noEditPoints="1" noChangeArrowheads="1" noChangeShapeType="1" noTextEdit="1"/>
            </p:cNvSpPr>
            <p:nvPr/>
          </p:nvSpPr>
          <p:spPr bwMode="auto">
            <a:xfrm>
              <a:off x="1865013" y="7125077"/>
              <a:ext cx="3956050" cy="537845"/>
            </a:xfrm>
            <a:prstGeom prst="rect">
              <a:avLst/>
            </a:prstGeom>
            <a:solidFill>
              <a:srgbClr val="00B050"/>
            </a:solidFill>
            <a:ln w="9525">
              <a:solidFill>
                <a:srgbClr val="000000"/>
              </a:solidFill>
              <a:miter lim="800000"/>
            </a:ln>
          </p:spPr>
          <p:txBody>
            <a:bodyPr rot="0" vert="horz" wrap="square" lIns="91440" tIns="45720" rIns="91440" bIns="45720" anchor="ctr" anchorCtr="1" upright="1">
              <a:noAutofit/>
            </a:bodyPr>
            <a:lstStyle/>
            <a:p>
              <a:pPr algn="ctr">
                <a:spcBef>
                  <a:spcPts val="600"/>
                </a:spcBef>
                <a:spcAft>
                  <a:spcPts val="0"/>
                </a:spcAft>
              </a:pPr>
              <a:r>
                <a:rPr lang="en-US" sz="1600" b="1">
                  <a:effectLst/>
                  <a:latin typeface="Arial" panose="020B0604020202020204" pitchFamily="34" charset="0"/>
                  <a:ea typeface="Times New Roman" panose="02020603050405020304" pitchFamily="18" charset="0"/>
                  <a:cs typeface="Arial" panose="020B0604020202020204" pitchFamily="34" charset="0"/>
                </a:rPr>
                <a:t>Ngưng dịch truyền</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vi-VN" sz="160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1" name="AutoShape 34"/>
            <p:cNvSpPr>
              <a:spLocks noChangeAspect="1" noEditPoints="1" noChangeArrowheads="1" noChangeShapeType="1" noTextEdit="1"/>
            </p:cNvSpPr>
            <p:nvPr/>
          </p:nvSpPr>
          <p:spPr bwMode="auto">
            <a:xfrm>
              <a:off x="2815627" y="4010685"/>
              <a:ext cx="2075815" cy="603250"/>
            </a:xfrm>
            <a:prstGeom prst="flowChartDecision">
              <a:avLst/>
            </a:prstGeom>
            <a:solidFill>
              <a:schemeClr val="accent1">
                <a:lumMod val="60000"/>
                <a:lumOff val="40000"/>
              </a:schemeClr>
            </a:solidFill>
            <a:ln w="9525">
              <a:solidFill>
                <a:srgbClr val="000000"/>
              </a:solidFill>
              <a:miter lim="800000"/>
            </a:ln>
          </p:spPr>
          <p:txBody>
            <a:bodyPr rot="0" vert="horz" wrap="square" lIns="91440" tIns="45720" rIns="91440" bIns="45720" anchor="t" anchorCtr="0" upright="1">
              <a:noAutofit/>
            </a:bodyPr>
            <a:lstStyle/>
            <a:p>
              <a:pPr indent="-180340" algn="ctr"/>
              <a:r>
                <a:rPr lang="en-US" sz="1200" b="1">
                  <a:effectLst/>
                  <a:latin typeface="Arial" panose="020B0604020202020204" pitchFamily="34" charset="0"/>
                  <a:cs typeface="Arial" panose="020B0604020202020204" pitchFamily="34" charset="0"/>
                </a:rPr>
                <a:t>Lâm sàng ổn định</a:t>
              </a:r>
              <a:endParaRPr lang="en-US" sz="1200">
                <a:effectLst/>
                <a:latin typeface="Arial" panose="020B0604020202020204" pitchFamily="34" charset="0"/>
                <a:cs typeface="Arial" panose="020B0604020202020204" pitchFamily="34" charset="0"/>
              </a:endParaRPr>
            </a:p>
            <a:p>
              <a:pPr algn="ctr"/>
              <a:r>
                <a:rPr lang="vi-VN" sz="1200" b="1">
                  <a:effectLst/>
                  <a:latin typeface="Arial" panose="020B0604020202020204" pitchFamily="34" charset="0"/>
                  <a:cs typeface="Arial" panose="020B0604020202020204" pitchFamily="34" charset="0"/>
                </a:rPr>
                <a:t> </a:t>
              </a:r>
            </a:p>
          </p:txBody>
        </p:sp>
        <p:sp>
          <p:nvSpPr>
            <p:cNvPr id="22" name="AutoShape 34"/>
            <p:cNvSpPr>
              <a:spLocks noChangeAspect="1" noEditPoints="1" noChangeArrowheads="1" noChangeShapeType="1" noTextEdit="1"/>
            </p:cNvSpPr>
            <p:nvPr/>
          </p:nvSpPr>
          <p:spPr bwMode="auto">
            <a:xfrm>
              <a:off x="2797520" y="6047715"/>
              <a:ext cx="2075815" cy="603250"/>
            </a:xfrm>
            <a:prstGeom prst="flowChartDecision">
              <a:avLst/>
            </a:prstGeom>
            <a:solidFill>
              <a:schemeClr val="accent1">
                <a:lumMod val="60000"/>
                <a:lumOff val="40000"/>
              </a:schemeClr>
            </a:solidFill>
            <a:ln w="9525">
              <a:solidFill>
                <a:srgbClr val="000000"/>
              </a:solidFill>
              <a:miter lim="800000"/>
            </a:ln>
          </p:spPr>
          <p:txBody>
            <a:bodyPr rot="0" vert="horz" wrap="square" lIns="91440" tIns="45720" rIns="91440" bIns="45720" anchor="t" anchorCtr="0" upright="1">
              <a:noAutofit/>
            </a:bodyPr>
            <a:lstStyle/>
            <a:p>
              <a:pPr indent="-180340" algn="ctr"/>
              <a:r>
                <a:rPr lang="en-US" sz="1200" b="1">
                  <a:effectLst/>
                  <a:latin typeface="Arial" panose="020B0604020202020204" pitchFamily="34" charset="0"/>
                  <a:cs typeface="Arial" panose="020B0604020202020204" pitchFamily="34" charset="0"/>
                </a:rPr>
                <a:t>Lâm sàng ổn định</a:t>
              </a:r>
              <a:endParaRPr lang="en-US" sz="1200">
                <a:effectLst/>
                <a:latin typeface="Arial" panose="020B0604020202020204" pitchFamily="34" charset="0"/>
                <a:cs typeface="Arial" panose="020B0604020202020204" pitchFamily="34" charset="0"/>
              </a:endParaRPr>
            </a:p>
            <a:p>
              <a:pPr algn="ctr"/>
              <a:r>
                <a:rPr lang="vi-VN" sz="1200" b="1">
                  <a:effectLst/>
                  <a:latin typeface="Arial" panose="020B0604020202020204" pitchFamily="34" charset="0"/>
                  <a:cs typeface="Arial" panose="020B0604020202020204" pitchFamily="34" charset="0"/>
                </a:rPr>
                <a:t> </a:t>
              </a:r>
            </a:p>
          </p:txBody>
        </p:sp>
        <p:sp>
          <p:nvSpPr>
            <p:cNvPr id="23" name="Rectangle 22"/>
            <p:cNvSpPr>
              <a:spLocks noChangeAspect="1" noEditPoints="1" noChangeArrowheads="1" noChangeShapeType="1" noTextEdit="1"/>
            </p:cNvSpPr>
            <p:nvPr/>
          </p:nvSpPr>
          <p:spPr bwMode="auto">
            <a:xfrm>
              <a:off x="0" y="3419655"/>
              <a:ext cx="1707020" cy="1753104"/>
            </a:xfrm>
            <a:prstGeom prst="rect">
              <a:avLst/>
            </a:prstGeom>
            <a:solidFill>
              <a:srgbClr val="FFFF00"/>
            </a:solidFill>
            <a:ln w="9525">
              <a:solidFill>
                <a:srgbClr val="000000"/>
              </a:solidFill>
              <a:miter lim="800000"/>
            </a:ln>
          </p:spPr>
          <p:txBody>
            <a:bodyPr rot="0" vert="horz" wrap="square" lIns="91440" tIns="45720" rIns="91440" bIns="45720" anchor="ctr" anchorCtr="0" upright="1">
              <a:noAutofit/>
            </a:bodyPr>
            <a:lstStyle/>
            <a:p>
              <a:pPr algn="ctr">
                <a:lnSpc>
                  <a:spcPct val="150000"/>
                </a:lnSpc>
                <a:spcBef>
                  <a:spcPts val="600"/>
                </a:spcBef>
                <a:spcAft>
                  <a:spcPts val="0"/>
                </a:spcAft>
              </a:pPr>
              <a:r>
                <a:rPr lang="en-US" sz="14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Có biểu hiện sốc</a:t>
              </a:r>
              <a:endParaRPr lang="en-US" sz="14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Bef>
                  <a:spcPts val="600"/>
                </a:spcBef>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Chống sốc theo </a:t>
              </a:r>
              <a:r>
                <a:rPr lang="en-US" sz="1400" b="1" i="1">
                  <a:effectLst/>
                  <a:latin typeface="Arial" panose="020B0604020202020204" pitchFamily="34" charset="0"/>
                  <a:ea typeface="Times New Roman" panose="02020603050405020304" pitchFamily="18" charset="0"/>
                  <a:cs typeface="Arial" panose="020B0604020202020204" pitchFamily="34" charset="0"/>
                </a:rPr>
                <a:t>Phụ lục</a:t>
              </a:r>
              <a:r>
                <a:rPr lang="vi-VN" sz="1400" b="1" i="1">
                  <a:effectLst/>
                  <a:latin typeface="Arial" panose="020B0604020202020204" pitchFamily="34" charset="0"/>
                  <a:ea typeface="Times New Roman" panose="02020603050405020304" pitchFamily="18" charset="0"/>
                  <a:cs typeface="Arial" panose="020B0604020202020204" pitchFamily="34" charset="0"/>
                </a:rPr>
                <a:t> 14</a:t>
              </a:r>
              <a:r>
                <a:rPr lang="vi-VN" sz="1400" b="1">
                  <a:effectLst/>
                  <a:latin typeface="Arial" panose="020B0604020202020204" pitchFamily="34" charset="0"/>
                  <a:ea typeface="Times New Roman" panose="02020603050405020304" pitchFamily="18" charset="0"/>
                  <a:cs typeface="Arial" panose="020B0604020202020204" pitchFamily="34" charset="0"/>
                </a:rPr>
                <a:t>,</a:t>
              </a:r>
              <a:r>
                <a:rPr lang="en-US" sz="1400" b="1">
                  <a:effectLst/>
                  <a:latin typeface="Arial" panose="020B0604020202020204" pitchFamily="34" charset="0"/>
                  <a:ea typeface="Times New Roman" panose="02020603050405020304" pitchFamily="18" charset="0"/>
                  <a:cs typeface="Arial" panose="020B0604020202020204" pitchFamily="34" charset="0"/>
                </a:rPr>
                <a:t> với liều đầu là CPT 10-15ml/kg/giờ</a:t>
              </a:r>
              <a:endParaRPr lang="en-US" sz="14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vi-VN" sz="1400">
                  <a:effectLst/>
                  <a:latin typeface="Arial" panose="020B0604020202020204" pitchFamily="34" charset="0"/>
                  <a:ea typeface="Times New Roman" panose="02020603050405020304" pitchFamily="18" charset="0"/>
                  <a:cs typeface="Arial" panose="020B0604020202020204" pitchFamily="34" charset="0"/>
                </a:rPr>
                <a:t> </a:t>
              </a:r>
              <a:endParaRPr lang="en-US" sz="140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4" name="Elbow Connector 23"/>
            <p:cNvCxnSpPr>
              <a:cxnSpLocks noChangeAspect="1" noEditPoints="1" noChangeArrowheads="1" noChangeShapeType="1"/>
            </p:cNvCxnSpPr>
            <p:nvPr/>
          </p:nvCxnSpPr>
          <p:spPr>
            <a:xfrm flipH="1" flipV="1">
              <a:off x="615635" y="5169528"/>
              <a:ext cx="2222501" cy="1186180"/>
            </a:xfrm>
            <a:prstGeom prst="bentConnector3">
              <a:avLst>
                <a:gd name="adj1" fmla="val 9999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spect="1" noEditPoints="1" noChangeArrowheads="1" noChangeShapeType="1" noTextEdit="1"/>
            </p:cNvSpPr>
            <p:nvPr/>
          </p:nvSpPr>
          <p:spPr bwMode="auto">
            <a:xfrm>
              <a:off x="3911097" y="2661718"/>
              <a:ext cx="502920" cy="357429"/>
            </a:xfrm>
            <a:prstGeom prst="rect">
              <a:avLst/>
            </a:prstGeom>
            <a:solidFill>
              <a:srgbClr val="FFFFFF"/>
            </a:solidFill>
            <a:ln w="9525">
              <a:noFill/>
              <a:miter lim="800000"/>
            </a:ln>
          </p:spPr>
          <p:txBody>
            <a:bodyPr rot="0" vert="horz" wrap="square" lIns="91440" tIns="45720" rIns="91440" bIns="45720" anchor="t" anchorCtr="0">
              <a:spAutoFit/>
            </a:bodyPr>
            <a:lstStyle/>
            <a:p>
              <a:pPr>
                <a:spcAft>
                  <a:spcPts val="0"/>
                </a:spcAft>
              </a:pPr>
              <a:r>
                <a:rPr lang="en-US" sz="1400" i="1">
                  <a:effectLst/>
                  <a:latin typeface="Arial" panose="020B0604020202020204" pitchFamily="34" charset="0"/>
                  <a:ea typeface="Times New Roman" panose="02020603050405020304" pitchFamily="18" charset="0"/>
                  <a:cs typeface="Arial" panose="020B0604020202020204" pitchFamily="34" charset="0"/>
                </a:rPr>
                <a:t>Có</a:t>
              </a:r>
            </a:p>
          </p:txBody>
        </p:sp>
        <p:sp>
          <p:nvSpPr>
            <p:cNvPr id="26" name="Text Box 2"/>
            <p:cNvSpPr txBox="1">
              <a:spLocks noChangeAspect="1" noEditPoints="1" noChangeArrowheads="1" noChangeShapeType="1" noTextEdit="1"/>
            </p:cNvSpPr>
            <p:nvPr/>
          </p:nvSpPr>
          <p:spPr bwMode="auto">
            <a:xfrm>
              <a:off x="3920150" y="4725909"/>
              <a:ext cx="502920" cy="357429"/>
            </a:xfrm>
            <a:prstGeom prst="rect">
              <a:avLst/>
            </a:prstGeom>
            <a:solidFill>
              <a:srgbClr val="FFFFFF"/>
            </a:solidFill>
            <a:ln w="9525">
              <a:noFill/>
              <a:miter lim="800000"/>
            </a:ln>
          </p:spPr>
          <p:txBody>
            <a:bodyPr rot="0" vert="horz" wrap="square" lIns="91440" tIns="45720" rIns="91440" bIns="45720" anchor="t" anchorCtr="0">
              <a:spAutoFit/>
            </a:bodyPr>
            <a:lstStyle/>
            <a:p>
              <a:pPr>
                <a:spcAft>
                  <a:spcPts val="0"/>
                </a:spcAft>
              </a:pPr>
              <a:r>
                <a:rPr lang="en-US" sz="1400" i="1">
                  <a:effectLst/>
                  <a:latin typeface="Arial" panose="020B0604020202020204" pitchFamily="34" charset="0"/>
                  <a:ea typeface="Times New Roman" panose="02020603050405020304" pitchFamily="18" charset="0"/>
                  <a:cs typeface="Arial" panose="020B0604020202020204" pitchFamily="34" charset="0"/>
                </a:rPr>
                <a:t>Có</a:t>
              </a:r>
            </a:p>
          </p:txBody>
        </p:sp>
        <p:sp>
          <p:nvSpPr>
            <p:cNvPr id="27" name="Text Box 2"/>
            <p:cNvSpPr txBox="1">
              <a:spLocks noChangeAspect="1" noEditPoints="1" noChangeArrowheads="1" noChangeShapeType="1" noTextEdit="1"/>
            </p:cNvSpPr>
            <p:nvPr/>
          </p:nvSpPr>
          <p:spPr bwMode="auto">
            <a:xfrm>
              <a:off x="3874883" y="6753885"/>
              <a:ext cx="502920" cy="357429"/>
            </a:xfrm>
            <a:prstGeom prst="rect">
              <a:avLst/>
            </a:prstGeom>
            <a:solidFill>
              <a:srgbClr val="FFFFFF"/>
            </a:solidFill>
            <a:ln w="9525">
              <a:noFill/>
              <a:miter lim="800000"/>
            </a:ln>
          </p:spPr>
          <p:txBody>
            <a:bodyPr rot="0" vert="horz" wrap="square" lIns="91440" tIns="45720" rIns="91440" bIns="45720" anchor="t" anchorCtr="0">
              <a:spAutoFit/>
            </a:bodyPr>
            <a:lstStyle/>
            <a:p>
              <a:pPr>
                <a:spcAft>
                  <a:spcPts val="0"/>
                </a:spcAft>
              </a:pPr>
              <a:r>
                <a:rPr lang="en-US" sz="1400" i="1">
                  <a:effectLst/>
                  <a:latin typeface="Arial" panose="020B0604020202020204" pitchFamily="34" charset="0"/>
                  <a:ea typeface="Times New Roman" panose="02020603050405020304" pitchFamily="18" charset="0"/>
                  <a:cs typeface="Arial" panose="020B0604020202020204" pitchFamily="34" charset="0"/>
                </a:rPr>
                <a:t>Có</a:t>
              </a:r>
            </a:p>
          </p:txBody>
        </p:sp>
        <p:sp>
          <p:nvSpPr>
            <p:cNvPr id="28" name="Text Box 2"/>
            <p:cNvSpPr txBox="1">
              <a:spLocks noChangeAspect="1" noEditPoints="1" noChangeArrowheads="1" noChangeShapeType="1" noTextEdit="1"/>
            </p:cNvSpPr>
            <p:nvPr/>
          </p:nvSpPr>
          <p:spPr bwMode="auto">
            <a:xfrm>
              <a:off x="2055136" y="3992578"/>
              <a:ext cx="703580" cy="357429"/>
            </a:xfrm>
            <a:prstGeom prst="rect">
              <a:avLst/>
            </a:prstGeom>
            <a:solidFill>
              <a:srgbClr val="FFFFFF"/>
            </a:solidFill>
            <a:ln w="9525">
              <a:noFill/>
              <a:miter lim="800000"/>
            </a:ln>
          </p:spPr>
          <p:txBody>
            <a:bodyPr rot="0" vert="horz" wrap="square" lIns="91440" tIns="45720" rIns="91440" bIns="45720" anchor="t" anchorCtr="0">
              <a:spAutoFit/>
            </a:bodyPr>
            <a:lstStyle/>
            <a:p>
              <a:pPr algn="ctr">
                <a:spcAft>
                  <a:spcPts val="0"/>
                </a:spcAft>
              </a:pPr>
              <a:r>
                <a:rPr lang="en-US" sz="1400" i="1">
                  <a:effectLst/>
                  <a:latin typeface="Arial" panose="020B0604020202020204" pitchFamily="34" charset="0"/>
                  <a:ea typeface="Times New Roman" panose="02020603050405020304" pitchFamily="18" charset="0"/>
                  <a:cs typeface="Arial" panose="020B0604020202020204" pitchFamily="34" charset="0"/>
                </a:rPr>
                <a:t>Không</a:t>
              </a:r>
            </a:p>
          </p:txBody>
        </p:sp>
        <p:sp>
          <p:nvSpPr>
            <p:cNvPr id="29" name="Text Box 2"/>
            <p:cNvSpPr txBox="1">
              <a:spLocks noChangeAspect="1" noEditPoints="1" noChangeArrowheads="1" noChangeShapeType="1" noTextEdit="1"/>
            </p:cNvSpPr>
            <p:nvPr/>
          </p:nvSpPr>
          <p:spPr bwMode="auto">
            <a:xfrm>
              <a:off x="2082297" y="1946495"/>
              <a:ext cx="703580" cy="357429"/>
            </a:xfrm>
            <a:prstGeom prst="rect">
              <a:avLst/>
            </a:prstGeom>
            <a:solidFill>
              <a:srgbClr val="FFFFFF"/>
            </a:solidFill>
            <a:ln w="9525">
              <a:noFill/>
              <a:miter lim="800000"/>
            </a:ln>
          </p:spPr>
          <p:txBody>
            <a:bodyPr rot="0" vert="horz" wrap="square" lIns="91440" tIns="45720" rIns="91440" bIns="45720" anchor="t" anchorCtr="0">
              <a:spAutoFit/>
            </a:bodyPr>
            <a:lstStyle/>
            <a:p>
              <a:pPr algn="ctr">
                <a:spcAft>
                  <a:spcPts val="0"/>
                </a:spcAft>
              </a:pPr>
              <a:r>
                <a:rPr lang="en-US" sz="1400" i="1">
                  <a:effectLst/>
                  <a:latin typeface="Arial" panose="020B0604020202020204" pitchFamily="34" charset="0"/>
                  <a:ea typeface="Times New Roman" panose="02020603050405020304" pitchFamily="18" charset="0"/>
                  <a:cs typeface="Arial" panose="020B0604020202020204" pitchFamily="34" charset="0"/>
                </a:rPr>
                <a:t>Không</a:t>
              </a:r>
            </a:p>
          </p:txBody>
        </p:sp>
        <p:sp>
          <p:nvSpPr>
            <p:cNvPr id="30" name="Text Box 2"/>
            <p:cNvSpPr txBox="1">
              <a:spLocks noChangeAspect="1" noEditPoints="1" noChangeArrowheads="1" noChangeShapeType="1" noTextEdit="1"/>
            </p:cNvSpPr>
            <p:nvPr/>
          </p:nvSpPr>
          <p:spPr bwMode="auto">
            <a:xfrm>
              <a:off x="2064190" y="6029608"/>
              <a:ext cx="703580" cy="357429"/>
            </a:xfrm>
            <a:prstGeom prst="rect">
              <a:avLst/>
            </a:prstGeom>
            <a:solidFill>
              <a:srgbClr val="FFFFFF"/>
            </a:solidFill>
            <a:ln w="9525">
              <a:noFill/>
              <a:miter lim="800000"/>
            </a:ln>
          </p:spPr>
          <p:txBody>
            <a:bodyPr rot="0" vert="horz" wrap="square" lIns="91440" tIns="45720" rIns="91440" bIns="45720" anchor="t" anchorCtr="0">
              <a:spAutoFit/>
            </a:bodyPr>
            <a:lstStyle/>
            <a:p>
              <a:pPr algn="ctr">
                <a:spcAft>
                  <a:spcPts val="0"/>
                </a:spcAft>
              </a:pPr>
              <a:r>
                <a:rPr lang="en-US" sz="1400" i="1">
                  <a:effectLst/>
                  <a:latin typeface="Arial" panose="020B0604020202020204" pitchFamily="34" charset="0"/>
                  <a:ea typeface="Times New Roman" panose="02020603050405020304" pitchFamily="18" charset="0"/>
                  <a:cs typeface="Arial" panose="020B0604020202020204" pitchFamily="34" charset="0"/>
                </a:rPr>
                <a:t>Không</a:t>
              </a:r>
            </a:p>
          </p:txBody>
        </p:sp>
      </p:grpSp>
      <p:sp>
        <p:nvSpPr>
          <p:cNvPr id="32" name="Left Arrow Callout 31"/>
          <p:cNvSpPr/>
          <p:nvPr/>
        </p:nvSpPr>
        <p:spPr>
          <a:xfrm>
            <a:off x="7254434" y="1618324"/>
            <a:ext cx="4831080" cy="2634660"/>
          </a:xfrm>
          <a:prstGeom prst="leftArrowCallout">
            <a:avLst>
              <a:gd name="adj1" fmla="val 25000"/>
              <a:gd name="adj2" fmla="val 25000"/>
              <a:gd name="adj3" fmla="val 25000"/>
              <a:gd name="adj4" fmla="val 82597"/>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altLang="en-US" sz="2000">
                <a:latin typeface="Arial" panose="020B0604020202020204" pitchFamily="34" charset="0"/>
                <a:cs typeface="Arial" panose="020B0604020202020204" pitchFamily="34" charset="0"/>
                <a:sym typeface="+mn-ea"/>
              </a:rPr>
              <a:t>+</a:t>
            </a:r>
            <a:r>
              <a:rPr lang="vi-VN" altLang="en-US" sz="2000" b="1">
                <a:solidFill>
                  <a:srgbClr val="FF0000"/>
                </a:solidFill>
                <a:latin typeface="Arial" panose="020B0604020202020204" pitchFamily="34" charset="0"/>
                <a:cs typeface="Arial" panose="020B0604020202020204" pitchFamily="34" charset="0"/>
                <a:sym typeface="+mn-ea"/>
              </a:rPr>
              <a:t> Chỉ định truyền dịch</a:t>
            </a:r>
            <a:r>
              <a:rPr lang="vi-VN" altLang="en-US" sz="2000">
                <a:latin typeface="Arial" panose="020B0604020202020204" pitchFamily="34" charset="0"/>
                <a:cs typeface="Arial" panose="020B0604020202020204" pitchFamily="34" charset="0"/>
                <a:sym typeface="+mn-ea"/>
              </a:rPr>
              <a:t>:</a:t>
            </a:r>
          </a:p>
          <a:p>
            <a:pPr algn="just">
              <a:lnSpc>
                <a:spcPct val="150000"/>
              </a:lnSpc>
            </a:pPr>
            <a:r>
              <a:rPr lang="vi-VN" altLang="en-US" sz="2000">
                <a:latin typeface="Arial" panose="020B0604020202020204" pitchFamily="34" charset="0"/>
                <a:cs typeface="Arial" panose="020B0604020202020204" pitchFamily="34" charset="0"/>
                <a:sym typeface="+mn-ea"/>
              </a:rPr>
              <a:t>1. Nôn ói nhiều, </a:t>
            </a:r>
            <a:r>
              <a:rPr lang="vi-VN" altLang="en-US" sz="2000" b="1">
                <a:solidFill>
                  <a:srgbClr val="FF0000"/>
                </a:solidFill>
                <a:latin typeface="Arial" panose="020B0604020202020204" pitchFamily="34" charset="0"/>
                <a:cs typeface="Arial" panose="020B0604020202020204" pitchFamily="34" charset="0"/>
                <a:sym typeface="+mn-ea"/>
              </a:rPr>
              <a:t>không uống được </a:t>
            </a:r>
            <a:r>
              <a:rPr lang="vi-VN" altLang="en-US" sz="2000">
                <a:latin typeface="Arial" panose="020B0604020202020204" pitchFamily="34" charset="0"/>
                <a:cs typeface="Arial" panose="020B0604020202020204" pitchFamily="34" charset="0"/>
                <a:sym typeface="+mn-ea"/>
              </a:rPr>
              <a:t>+ Hct tăng cao</a:t>
            </a:r>
            <a:endParaRPr lang="vi-VN" altLang="en-US" sz="2000">
              <a:latin typeface="Arial" panose="020B0604020202020204" pitchFamily="34" charset="0"/>
              <a:cs typeface="Arial" panose="020B0604020202020204" pitchFamily="34" charset="0"/>
            </a:endParaRPr>
          </a:p>
          <a:p>
            <a:pPr algn="just">
              <a:lnSpc>
                <a:spcPct val="150000"/>
              </a:lnSpc>
            </a:pPr>
            <a:r>
              <a:rPr lang="vi-VN" altLang="en-US" sz="2000">
                <a:latin typeface="Arial" panose="020B0604020202020204" pitchFamily="34" charset="0"/>
                <a:cs typeface="Arial" panose="020B0604020202020204" pitchFamily="34" charset="0"/>
                <a:sym typeface="+mn-ea"/>
              </a:rPr>
              <a:t>2. Nôn ói nhiều, </a:t>
            </a:r>
            <a:r>
              <a:rPr lang="vi-VN" altLang="en-US" sz="2000" b="1">
                <a:solidFill>
                  <a:srgbClr val="FF0000"/>
                </a:solidFill>
                <a:latin typeface="Arial" panose="020B0604020202020204" pitchFamily="34" charset="0"/>
                <a:cs typeface="Arial" panose="020B0604020202020204" pitchFamily="34" charset="0"/>
                <a:sym typeface="+mn-ea"/>
              </a:rPr>
              <a:t>không uống được</a:t>
            </a:r>
            <a:r>
              <a:rPr lang="vi-VN" altLang="en-US" sz="2000">
                <a:latin typeface="Arial" panose="020B0604020202020204" pitchFamily="34" charset="0"/>
                <a:cs typeface="Arial" panose="020B0604020202020204" pitchFamily="34" charset="0"/>
                <a:sym typeface="+mn-ea"/>
              </a:rPr>
              <a:t> + có dấu mất nước</a:t>
            </a:r>
            <a:endParaRPr lang="vi-VN" altLang="en-US" sz="2000">
              <a:latin typeface="Arial" panose="020B0604020202020204" pitchFamily="34" charset="0"/>
              <a:cs typeface="Arial" panose="020B0604020202020204" pitchFamily="34" charset="0"/>
            </a:endParaRPr>
          </a:p>
          <a:p>
            <a:pPr algn="just">
              <a:lnSpc>
                <a:spcPct val="150000"/>
              </a:lnSpc>
            </a:pPr>
            <a:endParaRPr lang="vi-VN"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666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3">
            <a:extLst>
              <a:ext uri="{FF2B5EF4-FFF2-40B4-BE49-F238E27FC236}">
                <a16:creationId xmlns:a16="http://schemas.microsoft.com/office/drawing/2014/main" id="{D530B3AC-FE63-A04F-934A-A7547964F7BE}"/>
              </a:ext>
            </a:extLst>
          </p:cNvPr>
          <p:cNvGrpSpPr>
            <a:grpSpLocks/>
          </p:cNvGrpSpPr>
          <p:nvPr/>
        </p:nvGrpSpPr>
        <p:grpSpPr bwMode="auto">
          <a:xfrm>
            <a:off x="2576514" y="1295400"/>
            <a:ext cx="6962775" cy="2057400"/>
            <a:chOff x="609600" y="2743200"/>
            <a:chExt cx="7416024" cy="2743200"/>
          </a:xfrm>
        </p:grpSpPr>
        <p:sp>
          <p:nvSpPr>
            <p:cNvPr id="5" name="Rectangle 4">
              <a:extLst>
                <a:ext uri="{FF2B5EF4-FFF2-40B4-BE49-F238E27FC236}">
                  <a16:creationId xmlns:a16="http://schemas.microsoft.com/office/drawing/2014/main" id="{049AC787-908E-4F4B-B480-678D41B548E3}"/>
                </a:ext>
              </a:extLst>
            </p:cNvPr>
            <p:cNvSpPr/>
            <p:nvPr/>
          </p:nvSpPr>
          <p:spPr>
            <a:xfrm>
              <a:off x="4725104" y="2743200"/>
              <a:ext cx="3275156" cy="2743200"/>
            </a:xfrm>
            <a:prstGeom prst="rect">
              <a:avLst/>
            </a:prstGeom>
            <a:solidFill>
              <a:srgbClr val="F999E4"/>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nSpc>
                  <a:spcPct val="100000"/>
                </a:lnSpc>
                <a:spcBef>
                  <a:spcPct val="0"/>
                </a:spcBef>
                <a:buClrTx/>
                <a:buFontTx/>
                <a:buNone/>
                <a:defRPr/>
              </a:pPr>
              <a:endParaRPr lang="en-US" altLang="en-US" sz="1600">
                <a:solidFill>
                  <a:srgbClr val="FFFFFF"/>
                </a:solidFill>
                <a:cs typeface="Arial" panose="020B0604020202020204" pitchFamily="34" charset="0"/>
              </a:endParaRPr>
            </a:p>
          </p:txBody>
        </p:sp>
        <p:sp>
          <p:nvSpPr>
            <p:cNvPr id="6" name="Rectangle 5">
              <a:extLst>
                <a:ext uri="{FF2B5EF4-FFF2-40B4-BE49-F238E27FC236}">
                  <a16:creationId xmlns:a16="http://schemas.microsoft.com/office/drawing/2014/main" id="{8E61FA60-37C6-184E-8FF4-DE705B431336}"/>
                </a:ext>
              </a:extLst>
            </p:cNvPr>
            <p:cNvSpPr/>
            <p:nvPr/>
          </p:nvSpPr>
          <p:spPr>
            <a:xfrm>
              <a:off x="609600" y="2743200"/>
              <a:ext cx="3276848" cy="2743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nSpc>
                  <a:spcPct val="100000"/>
                </a:lnSpc>
                <a:spcBef>
                  <a:spcPct val="0"/>
                </a:spcBef>
                <a:buClrTx/>
                <a:buFontTx/>
                <a:buNone/>
                <a:defRPr/>
              </a:pPr>
              <a:endParaRPr lang="en-US" altLang="en-US" sz="1600">
                <a:solidFill>
                  <a:srgbClr val="FFFFFF"/>
                </a:solidFill>
                <a:cs typeface="Arial" panose="020B0604020202020204" pitchFamily="34" charset="0"/>
              </a:endParaRPr>
            </a:p>
          </p:txBody>
        </p:sp>
        <p:sp>
          <p:nvSpPr>
            <p:cNvPr id="43015" name="Text Box 9">
              <a:extLst>
                <a:ext uri="{FF2B5EF4-FFF2-40B4-BE49-F238E27FC236}">
                  <a16:creationId xmlns:a16="http://schemas.microsoft.com/office/drawing/2014/main" id="{F13D618C-9A6F-A046-BAF3-527290F4AA66}"/>
                </a:ext>
              </a:extLst>
            </p:cNvPr>
            <p:cNvSpPr txBox="1">
              <a:spLocks noChangeArrowheads="1"/>
            </p:cNvSpPr>
            <p:nvPr/>
          </p:nvSpPr>
          <p:spPr bwMode="auto">
            <a:xfrm>
              <a:off x="609600" y="2895600"/>
              <a:ext cx="3276601" cy="24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ctr">
                <a:lnSpc>
                  <a:spcPct val="100000"/>
                </a:lnSpc>
                <a:spcBef>
                  <a:spcPct val="0"/>
                </a:spcBef>
                <a:buClrTx/>
                <a:buFontTx/>
                <a:buNone/>
              </a:pPr>
              <a:r>
                <a:rPr lang="en-US" altLang="en-US" sz="2200" b="1">
                  <a:solidFill>
                    <a:schemeClr val="tx2"/>
                  </a:solidFill>
                  <a:latin typeface="Arial" panose="020B0604020202020204" pitchFamily="34" charset="0"/>
                </a:rPr>
                <a:t>SỐC</a:t>
              </a:r>
              <a:endParaRPr lang="en-US" altLang="en-US" sz="2200" b="1">
                <a:solidFill>
                  <a:srgbClr val="FFFF00"/>
                </a:solidFill>
                <a:latin typeface="Arial" panose="020B0604020202020204" pitchFamily="34" charset="0"/>
              </a:endParaRPr>
            </a:p>
            <a:p>
              <a:pPr>
                <a:lnSpc>
                  <a:spcPct val="100000"/>
                </a:lnSpc>
                <a:spcBef>
                  <a:spcPct val="0"/>
                </a:spcBef>
                <a:buClrTx/>
                <a:buFontTx/>
                <a:buNone/>
              </a:pPr>
              <a:r>
                <a:rPr lang="en-US" altLang="en-US" sz="1800">
                  <a:solidFill>
                    <a:srgbClr val="FF0000"/>
                  </a:solidFill>
                  <a:latin typeface="Arial" panose="020B0604020202020204" pitchFamily="34" charset="0"/>
                </a:rPr>
                <a:t>Tri giác:</a:t>
              </a:r>
              <a:r>
                <a:rPr lang="en-US" altLang="en-US" sz="1800">
                  <a:latin typeface="Arial" panose="020B0604020202020204" pitchFamily="34" charset="0"/>
                </a:rPr>
                <a:t> bứt rứt</a:t>
              </a:r>
            </a:p>
            <a:p>
              <a:pPr>
                <a:lnSpc>
                  <a:spcPct val="100000"/>
                </a:lnSpc>
                <a:spcBef>
                  <a:spcPct val="0"/>
                </a:spcBef>
                <a:buClrTx/>
                <a:buFontTx/>
                <a:buNone/>
              </a:pPr>
              <a:r>
                <a:rPr lang="en-US" altLang="en-US" sz="1800">
                  <a:solidFill>
                    <a:srgbClr val="FF0000"/>
                  </a:solidFill>
                  <a:latin typeface="Arial" panose="020B0604020202020204" pitchFamily="34" charset="0"/>
                </a:rPr>
                <a:t>Chi:</a:t>
              </a:r>
              <a:r>
                <a:rPr lang="en-US" altLang="en-US" sz="1800">
                  <a:latin typeface="Arial" panose="020B0604020202020204" pitchFamily="34" charset="0"/>
                </a:rPr>
                <a:t> lạnh, ẩm, CRT&gt;2s</a:t>
              </a:r>
            </a:p>
            <a:p>
              <a:pPr>
                <a:lnSpc>
                  <a:spcPct val="100000"/>
                </a:lnSpc>
                <a:spcBef>
                  <a:spcPct val="0"/>
                </a:spcBef>
                <a:buClrTx/>
                <a:buFontTx/>
                <a:buNone/>
              </a:pPr>
              <a:r>
                <a:rPr lang="en-US" altLang="en-US" sz="1800">
                  <a:solidFill>
                    <a:srgbClr val="FF0000"/>
                  </a:solidFill>
                  <a:latin typeface="Arial" panose="020B0604020202020204" pitchFamily="34" charset="0"/>
                </a:rPr>
                <a:t>Mạch:</a:t>
              </a:r>
              <a:r>
                <a:rPr lang="en-US" altLang="en-US" sz="1800">
                  <a:latin typeface="Arial" panose="020B0604020202020204" pitchFamily="34" charset="0"/>
                </a:rPr>
                <a:t> nhanh nhẹ, khó bắt</a:t>
              </a:r>
            </a:p>
            <a:p>
              <a:pPr>
                <a:lnSpc>
                  <a:spcPct val="100000"/>
                </a:lnSpc>
                <a:spcBef>
                  <a:spcPct val="0"/>
                </a:spcBef>
                <a:buClrTx/>
                <a:buFontTx/>
                <a:buNone/>
              </a:pPr>
              <a:r>
                <a:rPr lang="en-US" altLang="en-US" sz="1800">
                  <a:solidFill>
                    <a:srgbClr val="FF0000"/>
                  </a:solidFill>
                  <a:latin typeface="Arial" panose="020B0604020202020204" pitchFamily="34" charset="0"/>
                </a:rPr>
                <a:t>HA: </a:t>
              </a:r>
              <a:r>
                <a:rPr lang="en-US" altLang="en-US" sz="1800">
                  <a:latin typeface="Arial" panose="020B0604020202020204" pitchFamily="34" charset="0"/>
                </a:rPr>
                <a:t>kẹp, tụt, =o</a:t>
              </a:r>
            </a:p>
            <a:p>
              <a:pPr>
                <a:lnSpc>
                  <a:spcPct val="100000"/>
                </a:lnSpc>
                <a:spcBef>
                  <a:spcPct val="0"/>
                </a:spcBef>
                <a:buClrTx/>
                <a:buFontTx/>
                <a:buNone/>
              </a:pPr>
              <a:r>
                <a:rPr lang="en-US" altLang="en-US" sz="1800">
                  <a:solidFill>
                    <a:srgbClr val="FF0000"/>
                  </a:solidFill>
                  <a:latin typeface="Arial" panose="020B0604020202020204" pitchFamily="34" charset="0"/>
                </a:rPr>
                <a:t>Nước tiểu: </a:t>
              </a:r>
              <a:r>
                <a:rPr lang="en-US" altLang="en-US" sz="1800">
                  <a:latin typeface="Arial" panose="020B0604020202020204" pitchFamily="34" charset="0"/>
                </a:rPr>
                <a:t>&lt;1ml/kg/h</a:t>
              </a:r>
            </a:p>
          </p:txBody>
        </p:sp>
        <p:sp>
          <p:nvSpPr>
            <p:cNvPr id="43016" name="Text Box 10">
              <a:extLst>
                <a:ext uri="{FF2B5EF4-FFF2-40B4-BE49-F238E27FC236}">
                  <a16:creationId xmlns:a16="http://schemas.microsoft.com/office/drawing/2014/main" id="{16F97486-9CA2-B442-9C0F-8790F4EDC3A6}"/>
                </a:ext>
              </a:extLst>
            </p:cNvPr>
            <p:cNvSpPr txBox="1">
              <a:spLocks noChangeArrowheads="1"/>
            </p:cNvSpPr>
            <p:nvPr/>
          </p:nvSpPr>
          <p:spPr bwMode="auto">
            <a:xfrm>
              <a:off x="4724401" y="2895600"/>
              <a:ext cx="3301223" cy="233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nSpc>
                  <a:spcPct val="100000"/>
                </a:lnSpc>
                <a:spcBef>
                  <a:spcPct val="0"/>
                </a:spcBef>
                <a:buClrTx/>
                <a:buFontTx/>
                <a:buNone/>
              </a:pPr>
              <a:r>
                <a:rPr lang="en-US" altLang="en-US" sz="1800" b="1">
                  <a:solidFill>
                    <a:srgbClr val="FFFF00"/>
                  </a:solidFill>
                  <a:latin typeface="Arial" panose="020B0604020202020204" pitchFamily="34" charset="0"/>
                </a:rPr>
                <a:t>                 </a:t>
              </a:r>
              <a:r>
                <a:rPr lang="en-US" altLang="en-US" sz="1800" b="1">
                  <a:solidFill>
                    <a:schemeClr val="tx2"/>
                  </a:solidFill>
                  <a:latin typeface="Arial" panose="020B0604020202020204" pitchFamily="34" charset="0"/>
                </a:rPr>
                <a:t>RA SỐC</a:t>
              </a:r>
              <a:endParaRPr lang="en-US" altLang="en-US" sz="1800">
                <a:latin typeface="Arial" panose="020B0604020202020204" pitchFamily="34" charset="0"/>
              </a:endParaRPr>
            </a:p>
            <a:p>
              <a:pPr>
                <a:lnSpc>
                  <a:spcPct val="100000"/>
                </a:lnSpc>
                <a:spcBef>
                  <a:spcPct val="0"/>
                </a:spcBef>
                <a:buClrTx/>
                <a:buFontTx/>
                <a:buNone/>
              </a:pPr>
              <a:r>
                <a:rPr lang="en-US" altLang="en-US" sz="1800">
                  <a:solidFill>
                    <a:srgbClr val="FF0000"/>
                  </a:solidFill>
                  <a:latin typeface="Arial" panose="020B0604020202020204" pitchFamily="34" charset="0"/>
                </a:rPr>
                <a:t>Tri giác:</a:t>
              </a:r>
              <a:r>
                <a:rPr lang="en-US" altLang="en-US" sz="1800">
                  <a:latin typeface="Arial" panose="020B0604020202020204" pitchFamily="34" charset="0"/>
                </a:rPr>
                <a:t> tỉnh, nằm yên</a:t>
              </a:r>
            </a:p>
            <a:p>
              <a:pPr>
                <a:lnSpc>
                  <a:spcPct val="100000"/>
                </a:lnSpc>
                <a:spcBef>
                  <a:spcPct val="0"/>
                </a:spcBef>
                <a:buClrTx/>
                <a:buFontTx/>
                <a:buNone/>
              </a:pPr>
              <a:r>
                <a:rPr lang="en-US" altLang="en-US" sz="1800">
                  <a:solidFill>
                    <a:srgbClr val="FF0000"/>
                  </a:solidFill>
                  <a:latin typeface="Arial" panose="020B0604020202020204" pitchFamily="34" charset="0"/>
                </a:rPr>
                <a:t>Chi:</a:t>
              </a:r>
              <a:r>
                <a:rPr lang="en-US" altLang="en-US" sz="1800">
                  <a:latin typeface="Arial" panose="020B0604020202020204" pitchFamily="34" charset="0"/>
                </a:rPr>
                <a:t> ấm, CRT &lt;2s</a:t>
              </a:r>
            </a:p>
            <a:p>
              <a:pPr>
                <a:lnSpc>
                  <a:spcPct val="100000"/>
                </a:lnSpc>
                <a:spcBef>
                  <a:spcPct val="0"/>
                </a:spcBef>
                <a:buClrTx/>
                <a:buFontTx/>
                <a:buNone/>
              </a:pPr>
              <a:r>
                <a:rPr lang="en-US" altLang="en-US" sz="1800">
                  <a:solidFill>
                    <a:srgbClr val="FF0000"/>
                  </a:solidFill>
                  <a:latin typeface="Arial" panose="020B0604020202020204" pitchFamily="34" charset="0"/>
                </a:rPr>
                <a:t>Mạch:</a:t>
              </a:r>
              <a:r>
                <a:rPr lang="en-US" altLang="en-US" sz="1800">
                  <a:latin typeface="Arial" panose="020B0604020202020204" pitchFamily="34" charset="0"/>
                </a:rPr>
                <a:t> rõ, chậm theo tuổi</a:t>
              </a:r>
            </a:p>
            <a:p>
              <a:pPr>
                <a:lnSpc>
                  <a:spcPct val="100000"/>
                </a:lnSpc>
                <a:spcBef>
                  <a:spcPct val="0"/>
                </a:spcBef>
                <a:buClrTx/>
                <a:buFontTx/>
                <a:buNone/>
              </a:pPr>
              <a:r>
                <a:rPr lang="en-US" altLang="en-US" sz="1800">
                  <a:solidFill>
                    <a:srgbClr val="FF0000"/>
                  </a:solidFill>
                  <a:latin typeface="Arial" panose="020B0604020202020204" pitchFamily="34" charset="0"/>
                </a:rPr>
                <a:t>HA:</a:t>
              </a:r>
              <a:r>
                <a:rPr lang="en-US" altLang="en-US" sz="1800">
                  <a:latin typeface="Arial" panose="020B0604020202020204" pitchFamily="34" charset="0"/>
                </a:rPr>
                <a:t> bình thường</a:t>
              </a:r>
            </a:p>
            <a:p>
              <a:pPr>
                <a:lnSpc>
                  <a:spcPct val="100000"/>
                </a:lnSpc>
                <a:spcBef>
                  <a:spcPct val="0"/>
                </a:spcBef>
                <a:buClrTx/>
                <a:buFontTx/>
                <a:buNone/>
              </a:pPr>
              <a:r>
                <a:rPr lang="en-US" altLang="en-US" sz="1800">
                  <a:solidFill>
                    <a:srgbClr val="FF0000"/>
                  </a:solidFill>
                  <a:latin typeface="Arial" panose="020B0604020202020204" pitchFamily="34" charset="0"/>
                </a:rPr>
                <a:t>Nước tiểu:</a:t>
              </a:r>
              <a:r>
                <a:rPr lang="en-US" altLang="en-US" sz="1800">
                  <a:latin typeface="Arial" panose="020B0604020202020204" pitchFamily="34" charset="0"/>
                </a:rPr>
                <a:t> &gt;1ml/kg/h</a:t>
              </a:r>
            </a:p>
          </p:txBody>
        </p:sp>
        <p:sp>
          <p:nvSpPr>
            <p:cNvPr id="9" name="Left-Right Arrow 8">
              <a:extLst>
                <a:ext uri="{FF2B5EF4-FFF2-40B4-BE49-F238E27FC236}">
                  <a16:creationId xmlns:a16="http://schemas.microsoft.com/office/drawing/2014/main" id="{7468E80F-EFB0-7948-9752-7DC6A3612B2C}"/>
                </a:ext>
              </a:extLst>
            </p:cNvPr>
            <p:cNvSpPr/>
            <p:nvPr/>
          </p:nvSpPr>
          <p:spPr>
            <a:xfrm>
              <a:off x="3886448" y="3962400"/>
              <a:ext cx="838657"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nSpc>
                  <a:spcPct val="100000"/>
                </a:lnSpc>
                <a:spcBef>
                  <a:spcPct val="0"/>
                </a:spcBef>
                <a:buClrTx/>
                <a:buFontTx/>
                <a:buNone/>
                <a:defRPr/>
              </a:pPr>
              <a:endParaRPr lang="en-US" altLang="en-US" sz="1600">
                <a:solidFill>
                  <a:srgbClr val="FFFFFF"/>
                </a:solidFill>
                <a:cs typeface="Arial" panose="020B0604020202020204" pitchFamily="34" charset="0"/>
              </a:endParaRPr>
            </a:p>
          </p:txBody>
        </p:sp>
      </p:grpSp>
      <p:sp>
        <p:nvSpPr>
          <p:cNvPr id="43010" name="Title 1">
            <a:extLst>
              <a:ext uri="{FF2B5EF4-FFF2-40B4-BE49-F238E27FC236}">
                <a16:creationId xmlns:a16="http://schemas.microsoft.com/office/drawing/2014/main" id="{F77E7C13-64D8-9641-B9C4-5C1E9246A5D4}"/>
              </a:ext>
            </a:extLst>
          </p:cNvPr>
          <p:cNvSpPr>
            <a:spLocks noGrp="1" noChangeArrowheads="1"/>
          </p:cNvSpPr>
          <p:nvPr>
            <p:ph type="title"/>
          </p:nvPr>
        </p:nvSpPr>
        <p:spPr bwMode="auto">
          <a:xfrm>
            <a:off x="1981200" y="0"/>
            <a:ext cx="8229600" cy="1143000"/>
          </a:xfrm>
        </p:spPr>
        <p:txBody>
          <a:bodyPr wrap="square" numCol="1" anchorCtr="0" compatLnSpc="1">
            <a:prstTxWarp prst="textNoShape">
              <a:avLst/>
            </a:prstTxWarp>
            <a:noAutofit/>
          </a:bodyPr>
          <a:lstStyle/>
          <a:p>
            <a:pPr eaLnBrk="1" hangingPunct="1"/>
            <a:br>
              <a:rPr lang="en-US" altLang="en-US" sz="3600" b="1" dirty="0">
                <a:solidFill>
                  <a:srgbClr val="1948FA"/>
                </a:solidFill>
                <a:latin typeface="Arial" panose="020B0604020202020204" pitchFamily="34" charset="0"/>
                <a:cs typeface="Arial" panose="020B0604020202020204" pitchFamily="34" charset="0"/>
              </a:rPr>
            </a:br>
            <a:r>
              <a:rPr lang="en-US" altLang="en-US" sz="3600" b="1" dirty="0">
                <a:solidFill>
                  <a:srgbClr val="1948FA"/>
                </a:solidFill>
                <a:latin typeface="Arial" panose="020B0604020202020204" pitchFamily="34" charset="0"/>
                <a:cs typeface="Arial" panose="020B0604020202020204" pitchFamily="34" charset="0"/>
              </a:rPr>
              <a:t>SỐC SỐT XUẤT HUYẾT DENGUE </a:t>
            </a:r>
            <a:br>
              <a:rPr lang="en-US" altLang="en-US" sz="3600" b="1" dirty="0">
                <a:solidFill>
                  <a:srgbClr val="1948FA"/>
                </a:solidFill>
                <a:latin typeface="Arial" panose="020B0604020202020204" pitchFamily="34" charset="0"/>
                <a:cs typeface="Arial" panose="020B0604020202020204" pitchFamily="34" charset="0"/>
              </a:rPr>
            </a:br>
            <a:endParaRPr lang="en-US" altLang="en-US" sz="3600" b="1" dirty="0">
              <a:solidFill>
                <a:srgbClr val="1948FA"/>
              </a:solidFill>
              <a:latin typeface="Arial" panose="020B0604020202020204" pitchFamily="34" charset="0"/>
              <a:cs typeface="Arial" panose="020B0604020202020204" pitchFamily="34" charset="0"/>
            </a:endParaRPr>
          </a:p>
        </p:txBody>
      </p:sp>
      <p:graphicFrame>
        <p:nvGraphicFramePr>
          <p:cNvPr id="14" name="Content Placeholder 3">
            <a:extLst>
              <a:ext uri="{FF2B5EF4-FFF2-40B4-BE49-F238E27FC236}">
                <a16:creationId xmlns:a16="http://schemas.microsoft.com/office/drawing/2014/main" id="{64DE0F2F-E971-5046-B91F-21F6FE403B89}"/>
              </a:ext>
            </a:extLst>
          </p:cNvPr>
          <p:cNvGraphicFramePr>
            <a:graphicFrameLocks noGrp="1"/>
          </p:cNvGraphicFramePr>
          <p:nvPr>
            <p:ph sz="quarter" idx="4294967295"/>
            <p:extLst>
              <p:ext uri="{D42A27DB-BD31-4B8C-83A1-F6EECF244321}">
                <p14:modId xmlns:p14="http://schemas.microsoft.com/office/powerpoint/2010/main" val="2825892911"/>
              </p:ext>
            </p:extLst>
          </p:nvPr>
        </p:nvGraphicFramePr>
        <p:xfrm>
          <a:off x="2031359" y="3124200"/>
          <a:ext cx="80010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2" name="Rectangle 1">
            <a:extLst>
              <a:ext uri="{FF2B5EF4-FFF2-40B4-BE49-F238E27FC236}">
                <a16:creationId xmlns:a16="http://schemas.microsoft.com/office/drawing/2014/main" id="{B6CDCC75-0503-A84F-82F6-82FF6731B2BE}"/>
              </a:ext>
            </a:extLst>
          </p:cNvPr>
          <p:cNvSpPr>
            <a:spLocks noChangeArrowheads="1"/>
          </p:cNvSpPr>
          <p:nvPr/>
        </p:nvSpPr>
        <p:spPr bwMode="auto">
          <a:xfrm>
            <a:off x="2481703" y="3292741"/>
            <a:ext cx="46971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ctr">
              <a:lnSpc>
                <a:spcPct val="100000"/>
              </a:lnSpc>
              <a:spcBef>
                <a:spcPct val="0"/>
              </a:spcBef>
              <a:buClrTx/>
              <a:buFontTx/>
              <a:buNone/>
            </a:pPr>
            <a:r>
              <a:rPr lang="vi-VN" altLang="en-US" sz="4000" dirty="0">
                <a:solidFill>
                  <a:srgbClr val="FF0000"/>
                </a:solidFill>
                <a:latin typeface="Arial" panose="020B0604020202020204" pitchFamily="34" charset="0"/>
              </a:rPr>
              <a:t>Hct ⇡⇡⇡   </a:t>
            </a:r>
            <a:r>
              <a:rPr lang="vi-VN" altLang="en-US" dirty="0">
                <a:solidFill>
                  <a:srgbClr val="FF0000"/>
                </a:solidFill>
                <a:latin typeface="Arial" panose="020B0604020202020204" pitchFamily="34" charset="0"/>
              </a:rPr>
              <a:t>Bằng chứng thoát HT</a:t>
            </a:r>
            <a:endParaRPr lang="en-US" altLang="en-US" sz="4000" dirty="0">
              <a:solidFill>
                <a:srgbClr val="FF0000"/>
              </a:solidFill>
              <a:latin typeface="Arial" panose="020B0604020202020204" pitchFamily="34" charset="0"/>
            </a:endParaRPr>
          </a:p>
        </p:txBody>
      </p:sp>
      <p:sp>
        <p:nvSpPr>
          <p:cNvPr id="2" name="TextBox 1"/>
          <p:cNvSpPr txBox="1"/>
          <p:nvPr/>
        </p:nvSpPr>
        <p:spPr>
          <a:xfrm>
            <a:off x="0" y="4442936"/>
            <a:ext cx="2852127" cy="1754326"/>
          </a:xfrm>
          <a:prstGeom prst="rect">
            <a:avLst/>
          </a:prstGeom>
          <a:noFill/>
        </p:spPr>
        <p:txBody>
          <a:bodyPr wrap="none" rtlCol="0">
            <a:spAutoFit/>
          </a:bodyPr>
          <a:lstStyle/>
          <a:p>
            <a:pPr marL="342900" indent="-342900">
              <a:buAutoNum type="arabicPeriod"/>
            </a:pPr>
            <a:r>
              <a:rPr lang="vi-VN"/>
              <a:t>Sốc thoát huyết tương</a:t>
            </a:r>
          </a:p>
          <a:p>
            <a:pPr marL="342900" indent="-342900">
              <a:buAutoNum type="arabicPeriod"/>
            </a:pPr>
            <a:r>
              <a:rPr lang="vi-VN"/>
              <a:t>Sốc mất máu</a:t>
            </a:r>
          </a:p>
          <a:p>
            <a:pPr marL="342900" indent="-342900">
              <a:buAutoNum type="arabicPeriod"/>
            </a:pPr>
            <a:r>
              <a:rPr lang="vi-VN"/>
              <a:t>Quá tải dịch</a:t>
            </a:r>
          </a:p>
          <a:p>
            <a:pPr marL="342900" indent="-342900">
              <a:buAutoNum type="arabicPeriod"/>
            </a:pPr>
            <a:r>
              <a:rPr lang="vi-VN"/>
              <a:t>Viêm cơ tim- sốc tim</a:t>
            </a:r>
          </a:p>
          <a:p>
            <a:pPr marL="342900" indent="-342900">
              <a:buAutoNum type="arabicPeriod"/>
            </a:pPr>
            <a:r>
              <a:rPr lang="vi-VN"/>
              <a:t>Bệnh cảnh phối hợp</a:t>
            </a:r>
          </a:p>
          <a:p>
            <a:pPr marL="342900" indent="-342900">
              <a:buAutoNum type="arabicPeriod"/>
            </a:pPr>
            <a:r>
              <a:rPr lang="vi-VN"/>
              <a:t>MIS-C, MIS-A, sốc NT</a:t>
            </a:r>
            <a:endParaRPr lang="en-US"/>
          </a:p>
        </p:txBody>
      </p:sp>
    </p:spTree>
    <p:extLst>
      <p:ext uri="{BB962C8B-B14F-4D97-AF65-F5344CB8AC3E}">
        <p14:creationId xmlns:p14="http://schemas.microsoft.com/office/powerpoint/2010/main" val="90466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6411" y="35492"/>
            <a:ext cx="8911590" cy="690880"/>
          </a:xfrm>
        </p:spPr>
        <p:txBody>
          <a:bodyPr>
            <a:normAutofit/>
          </a:bodyPr>
          <a:lstStyle/>
          <a:p>
            <a:r>
              <a:rPr lang="vi-VN" altLang="en-US" sz="3200" dirty="0">
                <a:latin typeface="Arial" panose="020B0604020202020204" pitchFamily="34" charset="0"/>
                <a:cs typeface="Arial" panose="020B0604020202020204" pitchFamily="34" charset="0"/>
              </a:rPr>
              <a:t>DỊCH TỄ</a:t>
            </a:r>
            <a:r>
              <a:rPr lang="en-US" sz="3600" dirty="0">
                <a:latin typeface="Arial" panose="020B0604020202020204" pitchFamily="34" charset="0"/>
                <a:cs typeface="Arial" panose="020B0604020202020204" pitchFamily="34" charset="0"/>
              </a:rPr>
              <a:t> </a:t>
            </a:r>
          </a:p>
        </p:txBody>
      </p:sp>
      <p:sp>
        <p:nvSpPr>
          <p:cNvPr id="8" name="TextBox 7"/>
          <p:cNvSpPr txBox="1"/>
          <p:nvPr/>
        </p:nvSpPr>
        <p:spPr>
          <a:xfrm>
            <a:off x="6235497" y="5827026"/>
            <a:ext cx="5630092" cy="369332"/>
          </a:xfrm>
          <a:prstGeom prst="rect">
            <a:avLst/>
          </a:prstGeom>
          <a:noFill/>
          <a:effectLst>
            <a:outerShdw blurRad="50800" dist="38100" dir="18900000" algn="bl" rotWithShape="0">
              <a:schemeClr val="tx2">
                <a:lumMod val="60000"/>
                <a:lumOff val="40000"/>
                <a:alpha val="40000"/>
              </a:schemeClr>
            </a:outerShdw>
          </a:effectLst>
        </p:spPr>
        <p:txBody>
          <a:bodyPr wrap="square" rtlCol="0">
            <a:spAutoFit/>
          </a:bodyPr>
          <a:lstStyle/>
          <a:p>
            <a:pPr algn="ctr"/>
            <a:r>
              <a:rPr lang="en-US" b="1" i="1" dirty="0" err="1">
                <a:solidFill>
                  <a:srgbClr val="002060"/>
                </a:solidFill>
                <a:latin typeface="Arial" panose="020B0604020202020204" pitchFamily="34" charset="0"/>
                <a:cs typeface="Arial" panose="020B0604020202020204" pitchFamily="34" charset="0"/>
              </a:rPr>
              <a:t>Nguồn</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Viện</a:t>
            </a:r>
            <a:r>
              <a:rPr lang="en-US" b="1" i="1" dirty="0">
                <a:solidFill>
                  <a:srgbClr val="002060"/>
                </a:solidFill>
                <a:latin typeface="Arial" panose="020B0604020202020204" pitchFamily="34" charset="0"/>
                <a:cs typeface="Arial" panose="020B0604020202020204" pitchFamily="34" charset="0"/>
              </a:rPr>
              <a:t> Pasteur Tp. HCM</a:t>
            </a:r>
          </a:p>
        </p:txBody>
      </p:sp>
      <p:sp>
        <p:nvSpPr>
          <p:cNvPr id="10" name="Text Box 13"/>
          <p:cNvSpPr txBox="1">
            <a:spLocks noChangeArrowheads="1"/>
          </p:cNvSpPr>
          <p:nvPr/>
        </p:nvSpPr>
        <p:spPr bwMode="auto">
          <a:xfrm>
            <a:off x="5585824" y="3168362"/>
            <a:ext cx="1020351" cy="521275"/>
          </a:xfrm>
          <a:prstGeom prst="rect">
            <a:avLst/>
          </a:prstGeom>
          <a:noFill/>
          <a:ln w="9525">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6" name="TextBox 5"/>
          <p:cNvSpPr txBox="1"/>
          <p:nvPr/>
        </p:nvSpPr>
        <p:spPr>
          <a:xfrm>
            <a:off x="3905716" y="848179"/>
            <a:ext cx="3360215" cy="523220"/>
          </a:xfrm>
          <a:prstGeom prst="rect">
            <a:avLst/>
          </a:prstGeom>
          <a:noFill/>
        </p:spPr>
        <p:txBody>
          <a:bodyPr wrap="none" rtlCol="0">
            <a:spAutoFit/>
          </a:bodyPr>
          <a:lstStyle/>
          <a:p>
            <a:pPr algn="ctr"/>
            <a:r>
              <a:rPr lang="en-US" sz="2800" b="1">
                <a:ln/>
                <a:solidFill>
                  <a:schemeClr val="accent3"/>
                </a:solidFill>
              </a:rPr>
              <a:t>Khu vực phía Nam</a:t>
            </a:r>
            <a:endParaRPr lang="en-US" sz="2800" b="1" dirty="0">
              <a:ln/>
              <a:solidFill>
                <a:schemeClr val="accent3"/>
              </a:solidFill>
            </a:endParaRPr>
          </a:p>
        </p:txBody>
      </p:sp>
      <p:sp>
        <p:nvSpPr>
          <p:cNvPr id="7" name="TextBox 6"/>
          <p:cNvSpPr txBox="1"/>
          <p:nvPr/>
        </p:nvSpPr>
        <p:spPr>
          <a:xfrm>
            <a:off x="1407650" y="5825155"/>
            <a:ext cx="3467616" cy="369332"/>
          </a:xfrm>
          <a:prstGeom prst="rect">
            <a:avLst/>
          </a:prstGeom>
          <a:noFill/>
        </p:spPr>
        <p:txBody>
          <a:bodyPr wrap="none" rtlCol="0">
            <a:spAutoFit/>
          </a:bodyPr>
          <a:lstStyle/>
          <a:p>
            <a:r>
              <a:rPr lang="en-US" b="1" dirty="0" err="1"/>
              <a:t>Tính</a:t>
            </a:r>
            <a:r>
              <a:rPr lang="en-US" b="1" dirty="0"/>
              <a:t> </a:t>
            </a:r>
            <a:r>
              <a:rPr lang="en-US" b="1" dirty="0" err="1"/>
              <a:t>đến</a:t>
            </a:r>
            <a:r>
              <a:rPr lang="en-US" b="1" dirty="0"/>
              <a:t> </a:t>
            </a:r>
            <a:r>
              <a:rPr lang="en-US" b="1" dirty="0" err="1"/>
              <a:t>tuần</a:t>
            </a:r>
            <a:r>
              <a:rPr lang="en-US" b="1" dirty="0"/>
              <a:t> 24 (6-12/6/2022)</a:t>
            </a:r>
          </a:p>
        </p:txBody>
      </p:sp>
      <p:pic>
        <p:nvPicPr>
          <p:cNvPr id="4" name="Picture 3">
            <a:extLst>
              <a:ext uri="{FF2B5EF4-FFF2-40B4-BE49-F238E27FC236}">
                <a16:creationId xmlns:a16="http://schemas.microsoft.com/office/drawing/2014/main" id="{A42B95E5-51CE-9F46-9C3A-FFC5D1C18B91}"/>
              </a:ext>
            </a:extLst>
          </p:cNvPr>
          <p:cNvPicPr>
            <a:picLocks noChangeAspect="1"/>
          </p:cNvPicPr>
          <p:nvPr/>
        </p:nvPicPr>
        <p:blipFill>
          <a:blip r:embed="rId2"/>
          <a:stretch>
            <a:fillRect/>
          </a:stretch>
        </p:blipFill>
        <p:spPr>
          <a:xfrm>
            <a:off x="326411" y="2265952"/>
            <a:ext cx="5630094" cy="3356265"/>
          </a:xfrm>
          <a:prstGeom prst="rect">
            <a:avLst/>
          </a:prstGeom>
        </p:spPr>
      </p:pic>
      <p:pic>
        <p:nvPicPr>
          <p:cNvPr id="5" name="Picture 4">
            <a:extLst>
              <a:ext uri="{FF2B5EF4-FFF2-40B4-BE49-F238E27FC236}">
                <a16:creationId xmlns:a16="http://schemas.microsoft.com/office/drawing/2014/main" id="{B6AA59F3-FBF7-C241-8D0D-F9BE881B1FB8}"/>
              </a:ext>
            </a:extLst>
          </p:cNvPr>
          <p:cNvPicPr>
            <a:picLocks noChangeAspect="1"/>
          </p:cNvPicPr>
          <p:nvPr/>
        </p:nvPicPr>
        <p:blipFill>
          <a:blip r:embed="rId3"/>
          <a:stretch>
            <a:fillRect/>
          </a:stretch>
        </p:blipFill>
        <p:spPr>
          <a:xfrm>
            <a:off x="6235496" y="2265952"/>
            <a:ext cx="5630092" cy="3368292"/>
          </a:xfrm>
          <a:prstGeom prst="rect">
            <a:avLst/>
          </a:prstGeom>
        </p:spPr>
      </p:pic>
    </p:spTree>
    <p:extLst>
      <p:ext uri="{BB962C8B-B14F-4D97-AF65-F5344CB8AC3E}">
        <p14:creationId xmlns:p14="http://schemas.microsoft.com/office/powerpoint/2010/main" val="269159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8EDF-D432-6241-86B8-6311AEC38264}"/>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FD687AD8-03BE-B04D-A0A7-A95B6E2D4184}"/>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id="{E6EDD4AD-1EDE-2F45-95E4-FB602DC6D8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00201" y="0"/>
            <a:ext cx="9617528" cy="6858000"/>
          </a:xfrm>
          <a:prstGeom prst="rect">
            <a:avLst/>
          </a:prstGeom>
          <a:ln>
            <a:noFill/>
          </a:ln>
        </p:spPr>
      </p:pic>
    </p:spTree>
    <p:extLst>
      <p:ext uri="{BB962C8B-B14F-4D97-AF65-F5344CB8AC3E}">
        <p14:creationId xmlns:p14="http://schemas.microsoft.com/office/powerpoint/2010/main" val="3122441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a:stretch>
            <a:fillRect/>
          </a:stretch>
        </p:blipFill>
        <p:spPr>
          <a:xfrm>
            <a:off x="4260850" y="76200"/>
            <a:ext cx="7887335" cy="6705600"/>
          </a:xfrm>
          <a:ln>
            <a:noFill/>
          </a:ln>
        </p:spPr>
      </p:pic>
      <p:sp>
        <p:nvSpPr>
          <p:cNvPr id="4" name="Title 3"/>
          <p:cNvSpPr>
            <a:spLocks noGrp="1"/>
          </p:cNvSpPr>
          <p:nvPr>
            <p:ph type="title"/>
          </p:nvPr>
        </p:nvSpPr>
        <p:spPr>
          <a:xfrm>
            <a:off x="165100" y="128905"/>
            <a:ext cx="10283190" cy="755650"/>
          </a:xfrm>
        </p:spPr>
        <p:txBody>
          <a:bodyPr>
            <a:noAutofit/>
          </a:bodyPr>
          <a:lstStyle/>
          <a:p>
            <a:r>
              <a:rPr lang="vi-VN" altLang="en-US" sz="3200">
                <a:latin typeface="Arial" panose="020B0604020202020204" pitchFamily="34" charset="0"/>
                <a:cs typeface="Arial" panose="020B0604020202020204" pitchFamily="34" charset="0"/>
              </a:rPr>
              <a:t> ĐIỀU TRỊ CHỐNG SỐC</a:t>
            </a:r>
          </a:p>
        </p:txBody>
      </p:sp>
      <p:graphicFrame>
        <p:nvGraphicFramePr>
          <p:cNvPr id="3" name="Diagram 2"/>
          <p:cNvGraphicFramePr/>
          <p:nvPr>
            <p:extLst>
              <p:ext uri="{D42A27DB-BD31-4B8C-83A1-F6EECF244321}">
                <p14:modId xmlns:p14="http://schemas.microsoft.com/office/powerpoint/2010/main" val="2889544086"/>
              </p:ext>
            </p:extLst>
          </p:nvPr>
        </p:nvGraphicFramePr>
        <p:xfrm>
          <a:off x="165100" y="2039807"/>
          <a:ext cx="10283190" cy="4101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357617" y="1525606"/>
            <a:ext cx="2663825" cy="398780"/>
          </a:xfrm>
          <a:prstGeom prst="rect">
            <a:avLst/>
          </a:prstGeom>
          <a:noFill/>
        </p:spPr>
        <p:txBody>
          <a:bodyPr wrap="none" rtlCol="0">
            <a:spAutoFit/>
          </a:bodyPr>
          <a:lstStyle/>
          <a:p>
            <a:r>
              <a:rPr lang="vi-VN" altLang="en-US" sz="2000" b="1" dirty="0">
                <a:solidFill>
                  <a:srgbClr val="FF0000"/>
                </a:solidFill>
                <a:latin typeface="Arial" panose="020B0604020202020204" pitchFamily="34" charset="0"/>
                <a:cs typeface="Arial" panose="020B0604020202020204" pitchFamily="34" charset="0"/>
              </a:rPr>
              <a:t>Theo dõi khi hồi sức</a:t>
            </a:r>
          </a:p>
        </p:txBody>
      </p:sp>
    </p:spTree>
    <p:extLst>
      <p:ext uri="{BB962C8B-B14F-4D97-AF65-F5344CB8AC3E}">
        <p14:creationId xmlns:p14="http://schemas.microsoft.com/office/powerpoint/2010/main" val="52157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5100" y="128905"/>
            <a:ext cx="10283190" cy="755650"/>
          </a:xfrm>
        </p:spPr>
        <p:txBody>
          <a:bodyPr>
            <a:noAutofit/>
          </a:bodyPr>
          <a:lstStyle/>
          <a:p>
            <a:r>
              <a:rPr lang="vi-VN" altLang="en-US" sz="3200">
                <a:latin typeface="Arial" panose="020B0604020202020204" pitchFamily="34" charset="0"/>
                <a:cs typeface="Arial" panose="020B0604020202020204" pitchFamily="34" charset="0"/>
              </a:rPr>
              <a:t> ĐIỀU TRỊ CHỐNG SỐC</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7275" y="108585"/>
            <a:ext cx="7266940" cy="6733540"/>
          </a:xfrm>
        </p:spPr>
      </p:pic>
      <p:graphicFrame>
        <p:nvGraphicFramePr>
          <p:cNvPr id="2" name="Diagram 1"/>
          <p:cNvGraphicFramePr/>
          <p:nvPr>
            <p:extLst>
              <p:ext uri="{D42A27DB-BD31-4B8C-83A1-F6EECF244321}">
                <p14:modId xmlns:p14="http://schemas.microsoft.com/office/powerpoint/2010/main" val="3935633289"/>
              </p:ext>
            </p:extLst>
          </p:nvPr>
        </p:nvGraphicFramePr>
        <p:xfrm>
          <a:off x="404495" y="1731645"/>
          <a:ext cx="3856355" cy="45034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907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4892" y="419725"/>
          <a:ext cx="11422505" cy="4272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p:cNvGrpSpPr/>
          <p:nvPr/>
        </p:nvGrpSpPr>
        <p:grpSpPr>
          <a:xfrm>
            <a:off x="1484026" y="564045"/>
            <a:ext cx="10816559" cy="6043323"/>
            <a:chOff x="1484026" y="564045"/>
            <a:chExt cx="10816559" cy="6043323"/>
          </a:xfrm>
        </p:grpSpPr>
        <p:sp>
          <p:nvSpPr>
            <p:cNvPr id="17" name="Rectangle 16"/>
            <p:cNvSpPr/>
            <p:nvPr/>
          </p:nvSpPr>
          <p:spPr>
            <a:xfrm>
              <a:off x="7329097" y="5899801"/>
              <a:ext cx="4243310" cy="7075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5397" y="564045"/>
              <a:ext cx="5006714" cy="78483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04748" y="884420"/>
              <a:ext cx="184731" cy="369332"/>
            </a:xfrm>
            <a:prstGeom prst="rect">
              <a:avLst/>
            </a:prstGeom>
            <a:noFill/>
          </p:spPr>
          <p:txBody>
            <a:bodyPr wrap="none" rtlCol="0">
              <a:spAutoFit/>
            </a:bodyPr>
            <a:lstStyle/>
            <a:p>
              <a:endParaRPr lang="en-US"/>
            </a:p>
          </p:txBody>
        </p:sp>
        <p:sp>
          <p:nvSpPr>
            <p:cNvPr id="7" name="TextBox 6"/>
            <p:cNvSpPr txBox="1"/>
            <p:nvPr/>
          </p:nvSpPr>
          <p:spPr>
            <a:xfrm>
              <a:off x="6599985" y="564045"/>
              <a:ext cx="5700600" cy="784830"/>
            </a:xfrm>
            <a:prstGeom prst="rect">
              <a:avLst/>
            </a:prstGeom>
            <a:noFill/>
          </p:spPr>
          <p:txBody>
            <a:bodyPr wrap="none" rtlCol="0">
              <a:spAutoFit/>
            </a:bodyPr>
            <a:lstStyle/>
            <a:p>
              <a:pPr indent="457200" algn="just">
                <a:spcAft>
                  <a:spcPts val="600"/>
                </a:spcAft>
              </a:pPr>
              <a:r>
                <a:rPr lang="en-US" sz="2000">
                  <a:latin typeface="Arial" panose="020B0604020202020204" pitchFamily="34" charset="0"/>
                  <a:cs typeface="Arial" panose="020B0604020202020204" pitchFamily="34" charset="0"/>
                </a:rPr>
                <a:t>Nữ: 45.5 + 0.91 x (chiều cao(cm) - 152.4)     </a:t>
              </a:r>
              <a:endParaRPr lang="vi-VN" sz="2000">
                <a:latin typeface="Arial" panose="020B0604020202020204" pitchFamily="34" charset="0"/>
                <a:cs typeface="Arial" panose="020B0604020202020204" pitchFamily="34" charset="0"/>
              </a:endParaRPr>
            </a:p>
            <a:p>
              <a:pPr indent="457200" algn="just">
                <a:spcAft>
                  <a:spcPts val="600"/>
                </a:spcAft>
              </a:pPr>
              <a:r>
                <a:rPr lang="en-US" sz="2000">
                  <a:latin typeface="Arial" panose="020B0604020202020204" pitchFamily="34" charset="0"/>
                  <a:cs typeface="Arial" panose="020B0604020202020204" pitchFamily="34" charset="0"/>
                </a:rPr>
                <a:t>Nam: 50.0 + 0.91 x (chiều cao(cm) - 152.4) </a:t>
              </a:r>
            </a:p>
          </p:txBody>
        </p:sp>
        <p:sp>
          <p:nvSpPr>
            <p:cNvPr id="9" name="TextBox 8"/>
            <p:cNvSpPr txBox="1"/>
            <p:nvPr/>
          </p:nvSpPr>
          <p:spPr>
            <a:xfrm>
              <a:off x="1484026" y="5119461"/>
              <a:ext cx="2154757" cy="738664"/>
            </a:xfrm>
            <a:prstGeom prst="rect">
              <a:avLst/>
            </a:prstGeom>
            <a:noFill/>
          </p:spPr>
          <p:txBody>
            <a:bodyPr wrap="none" rtlCol="0">
              <a:spAutoFit/>
            </a:bodyPr>
            <a:lstStyle/>
            <a:p>
              <a:pPr marL="0" lvl="3"/>
              <a:r>
                <a:rPr lang="en-US" sz="2400">
                  <a:latin typeface="Arial" panose="020B0604020202020204" pitchFamily="34" charset="0"/>
                  <a:cs typeface="Arial" panose="020B0604020202020204" pitchFamily="34" charset="0"/>
                </a:rPr>
                <a:t>Chọn CN thực</a:t>
              </a:r>
            </a:p>
            <a:p>
              <a:endParaRPr lang="en-US"/>
            </a:p>
          </p:txBody>
        </p:sp>
        <p:sp>
          <p:nvSpPr>
            <p:cNvPr id="10" name="TextBox 9"/>
            <p:cNvSpPr txBox="1"/>
            <p:nvPr/>
          </p:nvSpPr>
          <p:spPr>
            <a:xfrm>
              <a:off x="4497050" y="5119461"/>
              <a:ext cx="2682145" cy="738664"/>
            </a:xfrm>
            <a:prstGeom prst="rect">
              <a:avLst/>
            </a:prstGeom>
            <a:noFill/>
          </p:spPr>
          <p:txBody>
            <a:bodyPr wrap="none" rtlCol="0">
              <a:spAutoFit/>
            </a:bodyPr>
            <a:lstStyle/>
            <a:p>
              <a:pPr marL="0" lvl="3"/>
              <a:r>
                <a:rPr lang="en-US" sz="2400">
                  <a:latin typeface="Arial" panose="020B0604020202020204" pitchFamily="34" charset="0"/>
                  <a:cs typeface="Arial" panose="020B0604020202020204" pitchFamily="34" charset="0"/>
                </a:rPr>
                <a:t>Chọn CN lý tưởng</a:t>
              </a:r>
            </a:p>
            <a:p>
              <a:endParaRPr lang="en-US"/>
            </a:p>
          </p:txBody>
        </p:sp>
        <p:sp>
          <p:nvSpPr>
            <p:cNvPr id="12" name="TextBox 11"/>
            <p:cNvSpPr txBox="1"/>
            <p:nvPr/>
          </p:nvSpPr>
          <p:spPr>
            <a:xfrm>
              <a:off x="7722667" y="5119461"/>
              <a:ext cx="2943434"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Chọn CN hiệu chỉnh</a:t>
              </a:r>
              <a:endParaRPr lang="en-US" sz="2400"/>
            </a:p>
          </p:txBody>
        </p:sp>
        <p:sp>
          <p:nvSpPr>
            <p:cNvPr id="13" name="Down Arrow 12"/>
            <p:cNvSpPr/>
            <p:nvPr/>
          </p:nvSpPr>
          <p:spPr>
            <a:xfrm>
              <a:off x="2561404" y="4736892"/>
              <a:ext cx="151816" cy="3825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Down Arrow 13"/>
            <p:cNvSpPr/>
            <p:nvPr/>
          </p:nvSpPr>
          <p:spPr>
            <a:xfrm>
              <a:off x="5801778" y="4754381"/>
              <a:ext cx="151816" cy="3825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Down Arrow 14"/>
            <p:cNvSpPr/>
            <p:nvPr/>
          </p:nvSpPr>
          <p:spPr>
            <a:xfrm>
              <a:off x="9114604" y="4814341"/>
              <a:ext cx="151816" cy="3825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p:cNvSpPr/>
            <p:nvPr/>
          </p:nvSpPr>
          <p:spPr>
            <a:xfrm>
              <a:off x="7015397" y="5978579"/>
              <a:ext cx="4557010" cy="400110"/>
            </a:xfrm>
            <a:prstGeom prst="rect">
              <a:avLst/>
            </a:prstGeom>
          </p:spPr>
          <p:txBody>
            <a:bodyPr wrap="square">
              <a:spAutoFit/>
            </a:bodyPr>
            <a:lstStyle/>
            <a:p>
              <a:pPr indent="457200">
                <a:spcAft>
                  <a:spcPts val="600"/>
                </a:spcAft>
              </a:pPr>
              <a:r>
                <a:rPr lang="en-US" sz="2000" b="1">
                  <a:latin typeface="Arial" panose="020B0604020202020204" pitchFamily="34" charset="0"/>
                  <a:cs typeface="Arial" panose="020B0604020202020204" pitchFamily="34" charset="0"/>
                </a:rPr>
                <a:t>C</a:t>
              </a:r>
              <a:r>
                <a:rPr lang="vi-VN" sz="2000" b="1">
                  <a:latin typeface="Arial" panose="020B0604020202020204" pitchFamily="34" charset="0"/>
                  <a:cs typeface="Arial" panose="020B0604020202020204" pitchFamily="34" charset="0"/>
                </a:rPr>
                <a:t>N</a:t>
              </a:r>
              <a:r>
                <a:rPr lang="en-US" sz="2000" b="1">
                  <a:latin typeface="Arial" panose="020B0604020202020204" pitchFamily="34" charset="0"/>
                  <a:cs typeface="Arial" panose="020B0604020202020204" pitchFamily="34" charset="0"/>
                </a:rPr>
                <a:t> hiệu chỉnh = </a:t>
              </a:r>
              <a:r>
                <a:rPr lang="vi-VN" sz="2000" b="1">
                  <a:latin typeface="Arial" panose="020B0604020202020204" pitchFamily="34" charset="0"/>
                  <a:cs typeface="Arial" panose="020B0604020202020204" pitchFamily="34" charset="0"/>
                </a:rPr>
                <a:t>A</a:t>
              </a:r>
              <a:r>
                <a:rPr lang="en-US" sz="2000" b="1">
                  <a:latin typeface="Arial" panose="020B0604020202020204" pitchFamily="34" charset="0"/>
                  <a:cs typeface="Arial" panose="020B0604020202020204" pitchFamily="34" charset="0"/>
                </a:rPr>
                <a:t> + 0.4 x (</a:t>
              </a:r>
              <a:r>
                <a:rPr lang="vi-VN" sz="2000" b="1">
                  <a:latin typeface="Arial" panose="020B0604020202020204" pitchFamily="34" charset="0"/>
                  <a:cs typeface="Arial" panose="020B0604020202020204" pitchFamily="34" charset="0"/>
                </a:rPr>
                <a:t>B</a:t>
              </a:r>
              <a:r>
                <a:rPr lang="en-US" sz="2000" b="1">
                  <a:latin typeface="Arial" panose="020B0604020202020204" pitchFamily="34" charset="0"/>
                  <a:cs typeface="Arial" panose="020B0604020202020204" pitchFamily="34" charset="0"/>
                </a:rPr>
                <a:t> - </a:t>
              </a:r>
              <a:r>
                <a:rPr lang="vi-VN" sz="2000" b="1">
                  <a:latin typeface="Arial" panose="020B0604020202020204" pitchFamily="34" charset="0"/>
                  <a:cs typeface="Arial" panose="020B0604020202020204" pitchFamily="34" charset="0"/>
                </a:rPr>
                <a:t>A)</a:t>
              </a:r>
              <a:endParaRPr lang="en-US" sz="2000" b="1">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165100" y="128905"/>
            <a:ext cx="10283190" cy="755650"/>
          </a:xfrm>
        </p:spPr>
        <p:txBody>
          <a:bodyPr>
            <a:noAutofit/>
          </a:bodyPr>
          <a:lstStyle/>
          <a:p>
            <a:r>
              <a:rPr lang="vi-VN" altLang="en-US" sz="3200">
                <a:latin typeface="Arial" panose="020B0604020202020204" pitchFamily="34" charset="0"/>
                <a:cs typeface="Arial" panose="020B0604020202020204" pitchFamily="34" charset="0"/>
              </a:rPr>
              <a:t> ĐIỀU TRỊ CHỐNG SỐC</a:t>
            </a:r>
          </a:p>
        </p:txBody>
      </p:sp>
      <p:sp>
        <p:nvSpPr>
          <p:cNvPr id="3" name="TextBox 2"/>
          <p:cNvSpPr txBox="1"/>
          <p:nvPr/>
        </p:nvSpPr>
        <p:spPr>
          <a:xfrm>
            <a:off x="1090019" y="6009357"/>
            <a:ext cx="3464410" cy="369332"/>
          </a:xfrm>
          <a:prstGeom prst="rect">
            <a:avLst/>
          </a:prstGeom>
          <a:noFill/>
        </p:spPr>
        <p:txBody>
          <a:bodyPr wrap="none" rtlCol="0">
            <a:spAutoFit/>
          </a:bodyPr>
          <a:lstStyle/>
          <a:p>
            <a:r>
              <a:rPr lang="vi-VN" b="1" dirty="0">
                <a:solidFill>
                  <a:schemeClr val="accent4"/>
                </a:solidFill>
              </a:rPr>
              <a:t>Thai phụ: CN trước mang thai</a:t>
            </a:r>
            <a:endParaRPr lang="en-US" b="1" dirty="0">
              <a:solidFill>
                <a:schemeClr val="accent4"/>
              </a:solidFill>
            </a:endParaRPr>
          </a:p>
        </p:txBody>
      </p:sp>
    </p:spTree>
    <p:extLst>
      <p:ext uri="{BB962C8B-B14F-4D97-AF65-F5344CB8AC3E}">
        <p14:creationId xmlns:p14="http://schemas.microsoft.com/office/powerpoint/2010/main" val="1711745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D385C724-A9F2-F444-BDEB-D08B530656B7}"/>
              </a:ext>
            </a:extLst>
          </p:cNvPr>
          <p:cNvGraphicFramePr>
            <a:graphicFrameLocks noGrp="1"/>
          </p:cNvGraphicFramePr>
          <p:nvPr>
            <p:ph idx="4294967295"/>
            <p:extLst>
              <p:ext uri="{D42A27DB-BD31-4B8C-83A1-F6EECF244321}">
                <p14:modId xmlns:p14="http://schemas.microsoft.com/office/powerpoint/2010/main" val="621994630"/>
              </p:ext>
            </p:extLst>
          </p:nvPr>
        </p:nvGraphicFramePr>
        <p:xfrm>
          <a:off x="1524000" y="14478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298" name="Title 1">
            <a:extLst>
              <a:ext uri="{FF2B5EF4-FFF2-40B4-BE49-F238E27FC236}">
                <a16:creationId xmlns:a16="http://schemas.microsoft.com/office/drawing/2014/main" id="{205146D7-A3CD-5A4B-995C-2EAED0A68973}"/>
              </a:ext>
            </a:extLst>
          </p:cNvPr>
          <p:cNvSpPr>
            <a:spLocks noGrp="1"/>
          </p:cNvSpPr>
          <p:nvPr>
            <p:ph type="title"/>
          </p:nvPr>
        </p:nvSpPr>
        <p:spPr bwMode="auto">
          <a:xfrm>
            <a:off x="2209800" y="228600"/>
            <a:ext cx="7773988" cy="1595438"/>
          </a:xfr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lnSpc>
                <a:spcPct val="100000"/>
              </a:lnSpc>
            </a:pPr>
            <a:br>
              <a:rPr lang="en-US" altLang="en-US" sz="3200">
                <a:latin typeface="Arial" panose="020B0604020202020204" pitchFamily="34" charset="0"/>
                <a:cs typeface="Arial" panose="020B0604020202020204" pitchFamily="34" charset="0"/>
              </a:rPr>
            </a:br>
            <a:r>
              <a:rPr lang="vi-VN" altLang="en-US" sz="3200" b="1">
                <a:latin typeface="Arial" panose="020B0604020202020204" pitchFamily="34" charset="0"/>
                <a:cs typeface="Arial" panose="020B0604020202020204" pitchFamily="34" charset="0"/>
              </a:rPr>
              <a:t>SXH-D: </a:t>
            </a:r>
            <a:r>
              <a:rPr lang="en-US" altLang="en-US" sz="3200" b="1">
                <a:latin typeface="Arial" panose="020B0604020202020204" pitchFamily="34" charset="0"/>
                <a:cs typeface="Arial" panose="020B0604020202020204" pitchFamily="34" charset="0"/>
              </a:rPr>
              <a:t>XUẤT HUYẾT</a:t>
            </a:r>
            <a:r>
              <a:rPr lang="vi-VN" altLang="en-US" sz="3200" b="1">
                <a:latin typeface="Arial" panose="020B0604020202020204" pitchFamily="34" charset="0"/>
                <a:cs typeface="Arial" panose="020B0604020202020204" pitchFamily="34" charset="0"/>
              </a:rPr>
              <a:t> NẶNG</a:t>
            </a:r>
            <a:r>
              <a:rPr lang="en-US" altLang="en-US" sz="3200" b="1">
                <a:latin typeface="Arial" panose="020B0604020202020204" pitchFamily="34" charset="0"/>
                <a:cs typeface="Arial" panose="020B0604020202020204" pitchFamily="34" charset="0"/>
              </a:rPr>
              <a:t> </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1901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9D4D52E-F834-3841-B3B4-C33F6280675B}"/>
              </a:ext>
            </a:extLst>
          </p:cNvPr>
          <p:cNvGraphicFramePr>
            <a:graphicFrameLocks noGrp="1"/>
          </p:cNvGraphicFramePr>
          <p:nvPr>
            <p:ph idx="4294967295"/>
            <p:extLst>
              <p:ext uri="{D42A27DB-BD31-4B8C-83A1-F6EECF244321}">
                <p14:modId xmlns:p14="http://schemas.microsoft.com/office/powerpoint/2010/main" val="251086916"/>
              </p:ext>
            </p:extLst>
          </p:nvPr>
        </p:nvGraphicFramePr>
        <p:xfrm>
          <a:off x="1752600" y="2626242"/>
          <a:ext cx="8686800" cy="4307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6322" name="Group 4">
            <a:extLst>
              <a:ext uri="{FF2B5EF4-FFF2-40B4-BE49-F238E27FC236}">
                <a16:creationId xmlns:a16="http://schemas.microsoft.com/office/drawing/2014/main" id="{EA6C5AB7-B4EB-7140-A09B-95EAC9E24630}"/>
              </a:ext>
            </a:extLst>
          </p:cNvPr>
          <p:cNvGrpSpPr>
            <a:grpSpLocks/>
          </p:cNvGrpSpPr>
          <p:nvPr/>
        </p:nvGrpSpPr>
        <p:grpSpPr bwMode="auto">
          <a:xfrm>
            <a:off x="5805488" y="1371600"/>
            <a:ext cx="3276600" cy="1295400"/>
            <a:chOff x="144" y="2208"/>
            <a:chExt cx="2688" cy="2016"/>
          </a:xfrm>
        </p:grpSpPr>
        <p:pic>
          <p:nvPicPr>
            <p:cNvPr id="6" name="Picture 5" descr="IMG_0146">
              <a:extLst>
                <a:ext uri="{FF2B5EF4-FFF2-40B4-BE49-F238E27FC236}">
                  <a16:creationId xmlns:a16="http://schemas.microsoft.com/office/drawing/2014/main" id="{0FA28723-68DF-D246-9F32-FF1F2D71CA0B}"/>
                </a:ext>
              </a:extLst>
            </p:cNvPr>
            <p:cNvPicPr>
              <a:picLocks noChangeAspect="1" noChangeArrowheads="1"/>
            </p:cNvPicPr>
            <p:nvPr/>
          </p:nvPicPr>
          <p:blipFill>
            <a:blip r:embed="rId7" cstate="print"/>
            <a:srcRect/>
            <a:stretch>
              <a:fillRect/>
            </a:stretch>
          </p:blipFill>
          <p:spPr bwMode="auto">
            <a:xfrm>
              <a:off x="144" y="2208"/>
              <a:ext cx="2688" cy="2016"/>
            </a:xfrm>
            <a:prstGeom prst="ellipse">
              <a:avLst/>
            </a:prstGeom>
            <a:ln>
              <a:noFill/>
            </a:ln>
            <a:effectLst>
              <a:softEdge rad="112500"/>
            </a:effectLst>
          </p:spPr>
        </p:pic>
        <p:sp>
          <p:nvSpPr>
            <p:cNvPr id="56326" name="Rectangle 6">
              <a:extLst>
                <a:ext uri="{FF2B5EF4-FFF2-40B4-BE49-F238E27FC236}">
                  <a16:creationId xmlns:a16="http://schemas.microsoft.com/office/drawing/2014/main" id="{0B538A2C-1186-8146-8F68-FC20E2EC7E04}"/>
                </a:ext>
              </a:extLst>
            </p:cNvPr>
            <p:cNvSpPr>
              <a:spLocks noChangeArrowheads="1"/>
            </p:cNvSpPr>
            <p:nvPr/>
          </p:nvSpPr>
          <p:spPr bwMode="auto">
            <a:xfrm>
              <a:off x="912" y="2400"/>
              <a:ext cx="96" cy="528"/>
            </a:xfrm>
            <a:prstGeom prst="rect">
              <a:avLst/>
            </a:prstGeom>
            <a:solidFill>
              <a:schemeClr val="bg1"/>
            </a:solidFill>
            <a:ln w="9525">
              <a:solidFill>
                <a:schemeClr val="bg1"/>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nSpc>
                  <a:spcPct val="100000"/>
                </a:lnSpc>
                <a:spcBef>
                  <a:spcPct val="0"/>
                </a:spcBef>
                <a:buClrTx/>
                <a:buFontTx/>
                <a:buNone/>
              </a:pPr>
              <a:endParaRPr lang="en-US" altLang="en-US" sz="1800">
                <a:latin typeface="VNI-Helve" pitchFamily="2" charset="0"/>
              </a:endParaRPr>
            </a:p>
          </p:txBody>
        </p:sp>
      </p:grpSp>
      <p:sp>
        <p:nvSpPr>
          <p:cNvPr id="56323" name="Title 1">
            <a:extLst>
              <a:ext uri="{FF2B5EF4-FFF2-40B4-BE49-F238E27FC236}">
                <a16:creationId xmlns:a16="http://schemas.microsoft.com/office/drawing/2014/main" id="{21946575-3F9C-C24A-8F11-03916F76F363}"/>
              </a:ext>
            </a:extLst>
          </p:cNvPr>
          <p:cNvSpPr>
            <a:spLocks noGrp="1"/>
          </p:cNvSpPr>
          <p:nvPr>
            <p:ph type="title"/>
          </p:nvPr>
        </p:nvSpPr>
        <p:spPr bwMode="auto">
          <a:xfrm>
            <a:off x="4114800" y="280989"/>
            <a:ext cx="6553200" cy="1597025"/>
          </a:xfr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br>
              <a:rPr lang="en-US" altLang="en-US" sz="2800" dirty="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 </a:t>
            </a:r>
            <a:r>
              <a:rPr lang="vi-VN" altLang="en-US" sz="2800" b="1">
                <a:latin typeface="Arial" panose="020B0604020202020204" pitchFamily="34" charset="0"/>
                <a:cs typeface="Arial" panose="020B0604020202020204" pitchFamily="34" charset="0"/>
              </a:rPr>
              <a:t>SXH-D:</a:t>
            </a:r>
            <a:r>
              <a:rPr lang="vi-VN" altLang="en-US" sz="2800">
                <a:latin typeface="Arial" panose="020B0604020202020204" pitchFamily="34" charset="0"/>
                <a:cs typeface="Arial" panose="020B0604020202020204" pitchFamily="34" charset="0"/>
              </a:rPr>
              <a:t> </a:t>
            </a:r>
            <a:r>
              <a:rPr lang="en-US" altLang="en-US" sz="2800" b="1">
                <a:latin typeface="Arial" panose="020B0604020202020204" pitchFamily="34" charset="0"/>
                <a:cs typeface="Arial" panose="020B0604020202020204" pitchFamily="34" charset="0"/>
              </a:rPr>
              <a:t>XUẤT </a:t>
            </a:r>
            <a:r>
              <a:rPr lang="en-US" altLang="en-US" sz="2800" b="1" dirty="0">
                <a:latin typeface="Arial" panose="020B0604020202020204" pitchFamily="34" charset="0"/>
                <a:cs typeface="Arial" panose="020B0604020202020204" pitchFamily="34" charset="0"/>
              </a:rPr>
              <a:t>HUYẾT NẶNG</a:t>
            </a:r>
            <a:br>
              <a:rPr lang="en-US" altLang="en-US" sz="2800" b="1"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 </a:t>
            </a:r>
          </a:p>
        </p:txBody>
      </p:sp>
      <p:pic>
        <p:nvPicPr>
          <p:cNvPr id="56324" name="Content Placeholder 7">
            <a:extLst>
              <a:ext uri="{FF2B5EF4-FFF2-40B4-BE49-F238E27FC236}">
                <a16:creationId xmlns:a16="http://schemas.microsoft.com/office/drawing/2014/main" id="{D4132F42-B4F7-C94E-ACAA-AD68B57484D4}"/>
              </a:ext>
            </a:extLst>
          </p:cNvPr>
          <p:cNvPicPr>
            <a:picLocks noGrp="1" noChangeAspect="1" noChangeArrowheads="1"/>
          </p:cNvPicPr>
          <p:nvPr>
            <p:ph idx="4294967295"/>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552576" y="400051"/>
            <a:ext cx="2538412" cy="2128837"/>
          </a:xfrm>
        </p:spPr>
      </p:pic>
    </p:spTree>
    <p:extLst>
      <p:ext uri="{BB962C8B-B14F-4D97-AF65-F5344CB8AC3E}">
        <p14:creationId xmlns:p14="http://schemas.microsoft.com/office/powerpoint/2010/main" val="226803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033" y="1425386"/>
            <a:ext cx="3068507" cy="4007227"/>
          </a:xfrm>
          <a:prstGeom prst="rect">
            <a:avLst/>
          </a:prstGeom>
        </p:spPr>
      </p:pic>
      <p:pic>
        <p:nvPicPr>
          <p:cNvPr id="7" name="Picture 6">
            <a:extLst>
              <a:ext uri="{FF2B5EF4-FFF2-40B4-BE49-F238E27FC236}">
                <a16:creationId xmlns:a16="http://schemas.microsoft.com/office/drawing/2014/main" id="{EAC3FBA4-8EFF-AB40-8CCD-420D2DA86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655019" y="930096"/>
            <a:ext cx="3891565" cy="4882145"/>
          </a:xfrm>
          <a:prstGeom prst="rect">
            <a:avLst/>
          </a:prstGeom>
        </p:spPr>
      </p:pic>
      <p:pic>
        <p:nvPicPr>
          <p:cNvPr id="8" name="Picture 7">
            <a:extLst>
              <a:ext uri="{FF2B5EF4-FFF2-40B4-BE49-F238E27FC236}">
                <a16:creationId xmlns:a16="http://schemas.microsoft.com/office/drawing/2014/main" id="{81129CCB-B82D-3742-B41F-140CD7A93660}"/>
              </a:ext>
            </a:extLst>
          </p:cNvPr>
          <p:cNvPicPr>
            <a:picLocks noChangeAspect="1"/>
          </p:cNvPicPr>
          <p:nvPr/>
        </p:nvPicPr>
        <p:blipFill rotWithShape="1">
          <a:blip r:embed="rId4"/>
          <a:srcRect r="59685" b="4796"/>
          <a:stretch/>
        </p:blipFill>
        <p:spPr>
          <a:xfrm>
            <a:off x="3560929" y="1731961"/>
            <a:ext cx="3374411" cy="3394075"/>
          </a:xfrm>
          <a:prstGeom prst="rect">
            <a:avLst/>
          </a:prstGeom>
        </p:spPr>
      </p:pic>
    </p:spTree>
    <p:extLst>
      <p:ext uri="{BB962C8B-B14F-4D97-AF65-F5344CB8AC3E}">
        <p14:creationId xmlns:p14="http://schemas.microsoft.com/office/powerpoint/2010/main" val="16784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5100" y="128905"/>
            <a:ext cx="10283190" cy="755650"/>
          </a:xfrm>
        </p:spPr>
        <p:txBody>
          <a:bodyPr>
            <a:noAutofit/>
          </a:bodyPr>
          <a:lstStyle/>
          <a:p>
            <a:r>
              <a:rPr lang="vi-VN" altLang="en-US" sz="3200">
                <a:latin typeface="Arial" panose="020B0604020202020204" pitchFamily="34" charset="0"/>
                <a:cs typeface="Arial" panose="020B0604020202020204" pitchFamily="34" charset="0"/>
              </a:rPr>
              <a:t> ĐIỀU TRỊ XUẤT HUYẾT NẶNG</a:t>
            </a:r>
          </a:p>
        </p:txBody>
      </p:sp>
      <p:graphicFrame>
        <p:nvGraphicFramePr>
          <p:cNvPr id="5" name="Diagram 4"/>
          <p:cNvGraphicFramePr/>
          <p:nvPr>
            <p:extLst>
              <p:ext uri="{D42A27DB-BD31-4B8C-83A1-F6EECF244321}">
                <p14:modId xmlns:p14="http://schemas.microsoft.com/office/powerpoint/2010/main" val="3572249143"/>
              </p:ext>
            </p:extLst>
          </p:nvPr>
        </p:nvGraphicFramePr>
        <p:xfrm>
          <a:off x="901065" y="1319530"/>
          <a:ext cx="1085088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199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120"/>
          <p:cNvGraphicFramePr>
            <a:graphicFrameLocks noGrp="1"/>
          </p:cNvGraphicFramePr>
          <p:nvPr>
            <p:ph sz="quarter" idx="4294967295"/>
          </p:nvPr>
        </p:nvGraphicFramePr>
        <p:xfrm>
          <a:off x="338455" y="1313180"/>
          <a:ext cx="11768455" cy="5283708"/>
        </p:xfrm>
        <a:graphic>
          <a:graphicData uri="http://schemas.openxmlformats.org/drawingml/2006/table">
            <a:tbl>
              <a:tblPr/>
              <a:tblGrid>
                <a:gridCol w="2542540">
                  <a:extLst>
                    <a:ext uri="{9D8B030D-6E8A-4147-A177-3AD203B41FA5}">
                      <a16:colId xmlns:a16="http://schemas.microsoft.com/office/drawing/2014/main" val="20000"/>
                    </a:ext>
                  </a:extLst>
                </a:gridCol>
                <a:gridCol w="6597015">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480695">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MÁU,C</a:t>
                      </a:r>
                      <a:r>
                        <a:rPr kumimoji="0" lang="vi-VN"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P.</a:t>
                      </a: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MÁU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FFF0"/>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CHỈ ĐỊNH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FFF0"/>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MỤC TIÊU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FFF0"/>
                    </a:solidFill>
                  </a:tcPr>
                </a:tc>
                <a:extLst>
                  <a:ext uri="{0D108BD9-81ED-4DB2-BD59-A6C34878D82A}">
                    <a16:rowId xmlns:a16="http://schemas.microsoft.com/office/drawing/2014/main" val="10000"/>
                  </a:ext>
                </a:extLst>
              </a:tr>
              <a:tr h="873125">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Huyết tương tươi đông lạnh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FFF0"/>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-Đang XH nặng + RLĐM (PT hay aPTT&gt;1.5)</a:t>
                      </a:r>
                    </a:p>
                    <a:p>
                      <a:pPr marL="0" marR="0" lvl="0" indent="0" algn="l" defTabSz="914400" rtl="0" eaLnBrk="1" fontAlgn="base" latinLnBrk="0" hangingPunct="1">
                        <a:lnSpc>
                          <a:spcPct val="100000"/>
                        </a:lnSpc>
                        <a:spcBef>
                          <a:spcPct val="20000"/>
                        </a:spcBef>
                        <a:spcAft>
                          <a:spcPct val="0"/>
                        </a:spcAft>
                        <a:buClr>
                          <a:schemeClr val="folHlink"/>
                        </a:buClr>
                        <a:buSzPct val="60000"/>
                        <a:buFontTx/>
                        <a:buNone/>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-RLĐM + chuẩn bị làm thủ thuật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PT/PTc &lt;1,5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8485">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Kết tủa lạnh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FFF0"/>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-XH nặng + Fibrinogen &lt;1 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Fibrinogen &gt;1g/l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00530">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Tiểu cầu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FFF0"/>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-XH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nặng</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TC &lt;50000/mm</a:t>
                      </a:r>
                      <a:r>
                        <a:rPr kumimoji="0" lang="en-US" altLang="en-US" sz="24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-TC &lt;5000/mm3,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chưa</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XH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tùy</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Chuẩn</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bị</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làm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thủ</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thuật</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xâm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lấn</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TC &lt;30000/mm</a:t>
                      </a:r>
                      <a:r>
                        <a:rPr kumimoji="0" lang="en-US" altLang="en-US" sz="24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3</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trừ</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ca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cấp</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cứu</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TC &gt;50000/mm</a:t>
                      </a:r>
                      <a:r>
                        <a:rPr kumimoji="0" lang="en-US" altLang="en-US" sz="24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TC &gt;30000/mm</a:t>
                      </a:r>
                      <a:r>
                        <a:rPr kumimoji="0" lang="en-US" altLang="en-US" sz="24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en-US" altLang="en-US" sz="2400" b="0" i="0"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27505">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Hồng cầu lắng, máu tươi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5FFF0"/>
                    </a:solid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Đang</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XH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nặng</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kéo</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dài</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Sốc</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không</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cải</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thiện</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sau</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bù</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dịch</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40-60ml/kg +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Hct</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 &lt;35% hay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Hct</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nhanh</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 &gt;20% so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với</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trị</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số</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đầu</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400" b="0"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a:t>
                      </a:r>
                      <a:r>
                        <a:rPr kumimoji="0" lang="en-US" altLang="en-US" sz="2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nên</a:t>
                      </a:r>
                      <a:r>
                        <a:rPr kumimoji="0" lang="en-US"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truyền</a:t>
                      </a:r>
                      <a:r>
                        <a:rPr kumimoji="0" lang="en-US"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 HC </a:t>
                      </a:r>
                      <a:r>
                        <a:rPr kumimoji="0" lang="en-US" altLang="en-US" sz="2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lắng</a:t>
                      </a:r>
                      <a:r>
                        <a:rPr kumimoji="0" lang="en-US"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khi</a:t>
                      </a:r>
                      <a:r>
                        <a:rPr kumimoji="0" lang="en-US"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nghi</a:t>
                      </a:r>
                      <a:r>
                        <a:rPr kumimoji="0" lang="en-US"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ngờ</a:t>
                      </a:r>
                      <a:r>
                        <a:rPr kumimoji="0" lang="en-US"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có</a:t>
                      </a:r>
                      <a:r>
                        <a:rPr kumimoji="0" lang="en-US"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quá</a:t>
                      </a:r>
                      <a:r>
                        <a:rPr kumimoji="0" lang="en-US"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 </a:t>
                      </a:r>
                      <a:r>
                        <a:rPr kumimoji="0" lang="en-US" altLang="en-US" sz="2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tải</a:t>
                      </a:r>
                      <a:r>
                        <a:rPr kumimoji="0" lang="en-US" altLang="en-US" sz="2400" b="0"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Symbol" panose="05050102010706020507"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0000"/>
                        </a:lnSpc>
                        <a:spcBef>
                          <a:spcPts val="1000"/>
                        </a:spcBef>
                        <a:buClr>
                          <a:schemeClr val="tx1"/>
                        </a:buClr>
                        <a:buFont typeface="Arial" panose="020B0604020202020204" pitchFamily="34" charset="0"/>
                        <a:defRPr>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defRPr sz="1600">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defRPr sz="14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defRPr sz="12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defRPr sz="1200">
                          <a:solidFill>
                            <a:schemeClr val="tx1"/>
                          </a:solidFill>
                          <a:latin typeface="Tw Cen MT" panose="020B0602020104020603" pitchFamily="34" charset="77"/>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Hct</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35 - 40%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p:nvPr>
        </p:nvSpPr>
        <p:spPr>
          <a:xfrm>
            <a:off x="165100" y="128905"/>
            <a:ext cx="10283190" cy="755650"/>
          </a:xfrm>
        </p:spPr>
        <p:txBody>
          <a:bodyPr>
            <a:noAutofit/>
          </a:bodyPr>
          <a:lstStyle/>
          <a:p>
            <a:r>
              <a:rPr lang="vi-VN" altLang="en-US" sz="3200">
                <a:latin typeface="Arial" panose="020B0604020202020204" pitchFamily="34" charset="0"/>
                <a:cs typeface="Arial" panose="020B0604020202020204" pitchFamily="34" charset="0"/>
              </a:rPr>
              <a:t> ĐIỀU TRỊ XUẤT HUYẾT NẶNG</a:t>
            </a:r>
          </a:p>
        </p:txBody>
      </p:sp>
      <p:sp>
        <p:nvSpPr>
          <p:cNvPr id="6" name="Text Box 5"/>
          <p:cNvSpPr txBox="1"/>
          <p:nvPr/>
        </p:nvSpPr>
        <p:spPr>
          <a:xfrm>
            <a:off x="3703320" y="676910"/>
            <a:ext cx="5769610" cy="460375"/>
          </a:xfrm>
          <a:prstGeom prst="rect">
            <a:avLst/>
          </a:prstGeom>
          <a:noFill/>
        </p:spPr>
        <p:txBody>
          <a:bodyPr wrap="none" rtlCol="0">
            <a:spAutoFit/>
          </a:bodyPr>
          <a:lstStyle/>
          <a:p>
            <a:r>
              <a:rPr lang="vi-VN" altLang="en-US" sz="2400" b="1">
                <a:solidFill>
                  <a:srgbClr val="FF0000"/>
                </a:solidFill>
                <a:latin typeface="Arial" panose="020B0604020202020204" pitchFamily="34" charset="0"/>
                <a:cs typeface="Arial" panose="020B0604020202020204" pitchFamily="34" charset="0"/>
              </a:rPr>
              <a:t>Chỉ định truyền máu và chế phẩm máu</a:t>
            </a:r>
          </a:p>
        </p:txBody>
      </p:sp>
    </p:spTree>
    <p:extLst>
      <p:ext uri="{BB962C8B-B14F-4D97-AF65-F5344CB8AC3E}">
        <p14:creationId xmlns:p14="http://schemas.microsoft.com/office/powerpoint/2010/main" val="1899164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28712500"/>
              </p:ext>
            </p:extLst>
          </p:nvPr>
        </p:nvGraphicFramePr>
        <p:xfrm>
          <a:off x="570865" y="1346835"/>
          <a:ext cx="11403330" cy="5304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1"/>
          <p:cNvSpPr>
            <a:spLocks noGrp="1"/>
          </p:cNvSpPr>
          <p:nvPr>
            <p:ph type="title"/>
          </p:nvPr>
        </p:nvSpPr>
        <p:spPr>
          <a:xfrm>
            <a:off x="165100" y="128905"/>
            <a:ext cx="10283190" cy="755650"/>
          </a:xfrm>
        </p:spPr>
        <p:txBody>
          <a:bodyPr>
            <a:noAutofit/>
          </a:bodyPr>
          <a:lstStyle/>
          <a:p>
            <a:r>
              <a:rPr lang="vi-VN" altLang="en-US" sz="3200">
                <a:latin typeface="Arial" panose="020B0604020202020204" pitchFamily="34" charset="0"/>
                <a:cs typeface="Arial" panose="020B0604020202020204" pitchFamily="34" charset="0"/>
              </a:rPr>
              <a:t> TIÊU CHUẨN HỘI CHẨN</a:t>
            </a:r>
          </a:p>
        </p:txBody>
      </p:sp>
    </p:spTree>
    <p:extLst>
      <p:ext uri="{BB962C8B-B14F-4D97-AF65-F5344CB8AC3E}">
        <p14:creationId xmlns:p14="http://schemas.microsoft.com/office/powerpoint/2010/main" val="82554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8315772" y="6461622"/>
            <a:ext cx="3369256" cy="369332"/>
          </a:xfrm>
          <a:prstGeom prst="rect">
            <a:avLst/>
          </a:prstGeom>
        </p:spPr>
        <p:txBody>
          <a:bodyPr wrap="none">
            <a:spAutoFit/>
          </a:bodyPr>
          <a:lstStyle/>
          <a:p>
            <a:r>
              <a:rPr lang="en-US" b="1" i="1" dirty="0" err="1">
                <a:solidFill>
                  <a:srgbClr val="002060"/>
                </a:solidFill>
                <a:latin typeface="Arial" panose="020B0604020202020204" pitchFamily="34" charset="0"/>
                <a:cs typeface="Arial" panose="020B0604020202020204" pitchFamily="34" charset="0"/>
              </a:rPr>
              <a:t>Nguồn</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Viện</a:t>
            </a:r>
            <a:r>
              <a:rPr lang="en-US" b="1" i="1" dirty="0">
                <a:solidFill>
                  <a:srgbClr val="002060"/>
                </a:solidFill>
                <a:latin typeface="Arial" panose="020B0604020202020204" pitchFamily="34" charset="0"/>
                <a:cs typeface="Arial" panose="020B0604020202020204" pitchFamily="34" charset="0"/>
              </a:rPr>
              <a:t> Pasteur Tp. HCM</a:t>
            </a:r>
          </a:p>
        </p:txBody>
      </p:sp>
      <p:pic>
        <p:nvPicPr>
          <p:cNvPr id="3" name="Picture 2">
            <a:extLst>
              <a:ext uri="{FF2B5EF4-FFF2-40B4-BE49-F238E27FC236}">
                <a16:creationId xmlns:a16="http://schemas.microsoft.com/office/drawing/2014/main" id="{0D2C850A-2B69-3246-87C7-9A1B45B58FFD}"/>
              </a:ext>
            </a:extLst>
          </p:cNvPr>
          <p:cNvPicPr>
            <a:picLocks noChangeAspect="1"/>
          </p:cNvPicPr>
          <p:nvPr/>
        </p:nvPicPr>
        <p:blipFill>
          <a:blip r:embed="rId3"/>
          <a:stretch>
            <a:fillRect/>
          </a:stretch>
        </p:blipFill>
        <p:spPr>
          <a:xfrm>
            <a:off x="2057400" y="939889"/>
            <a:ext cx="8077200" cy="5410200"/>
          </a:xfrm>
          <a:prstGeom prst="rect">
            <a:avLst/>
          </a:prstGeom>
        </p:spPr>
      </p:pic>
      <p:sp>
        <p:nvSpPr>
          <p:cNvPr id="8" name="TextBox 7">
            <a:extLst>
              <a:ext uri="{FF2B5EF4-FFF2-40B4-BE49-F238E27FC236}">
                <a16:creationId xmlns:a16="http://schemas.microsoft.com/office/drawing/2014/main" id="{7A5B4228-FEE2-B34F-BDDE-79BD5B65B09B}"/>
              </a:ext>
            </a:extLst>
          </p:cNvPr>
          <p:cNvSpPr txBox="1"/>
          <p:nvPr/>
        </p:nvSpPr>
        <p:spPr>
          <a:xfrm>
            <a:off x="4362192" y="354568"/>
            <a:ext cx="3467616" cy="369332"/>
          </a:xfrm>
          <a:prstGeom prst="rect">
            <a:avLst/>
          </a:prstGeom>
          <a:noFill/>
        </p:spPr>
        <p:txBody>
          <a:bodyPr wrap="none" rtlCol="0">
            <a:spAutoFit/>
          </a:bodyPr>
          <a:lstStyle/>
          <a:p>
            <a:r>
              <a:rPr lang="en-US" b="1" dirty="0" err="1"/>
              <a:t>Tính</a:t>
            </a:r>
            <a:r>
              <a:rPr lang="en-US" b="1" dirty="0"/>
              <a:t> </a:t>
            </a:r>
            <a:r>
              <a:rPr lang="en-US" b="1" dirty="0" err="1"/>
              <a:t>đến</a:t>
            </a:r>
            <a:r>
              <a:rPr lang="en-US" b="1" dirty="0"/>
              <a:t> </a:t>
            </a:r>
            <a:r>
              <a:rPr lang="en-US" b="1" dirty="0" err="1"/>
              <a:t>tuần</a:t>
            </a:r>
            <a:r>
              <a:rPr lang="en-US" b="1" dirty="0"/>
              <a:t> 24 (6-12/6/2022)</a:t>
            </a:r>
          </a:p>
        </p:txBody>
      </p:sp>
    </p:spTree>
    <p:extLst>
      <p:ext uri="{BB962C8B-B14F-4D97-AF65-F5344CB8AC3E}">
        <p14:creationId xmlns:p14="http://schemas.microsoft.com/office/powerpoint/2010/main" val="1169167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a:xfrm>
            <a:off x="165100" y="128905"/>
            <a:ext cx="10283190" cy="755650"/>
          </a:xfrm>
        </p:spPr>
        <p:txBody>
          <a:bodyPr>
            <a:noAutofit/>
          </a:bodyPr>
          <a:lstStyle/>
          <a:p>
            <a:r>
              <a:rPr lang="vi-VN" altLang="en-US" sz="3200">
                <a:latin typeface="Arial" panose="020B0604020202020204" pitchFamily="34" charset="0"/>
                <a:cs typeface="Arial" panose="020B0604020202020204" pitchFamily="34" charset="0"/>
              </a:rPr>
              <a:t> TIÊU CHUẨN XUẤT VIỆN</a:t>
            </a:r>
          </a:p>
        </p:txBody>
      </p:sp>
      <p:graphicFrame>
        <p:nvGraphicFramePr>
          <p:cNvPr id="4" name="Diagram 3"/>
          <p:cNvGraphicFramePr/>
          <p:nvPr>
            <p:extLst>
              <p:ext uri="{D42A27DB-BD31-4B8C-83A1-F6EECF244321}">
                <p14:modId xmlns:p14="http://schemas.microsoft.com/office/powerpoint/2010/main" val="3805861393"/>
              </p:ext>
            </p:extLst>
          </p:nvPr>
        </p:nvGraphicFramePr>
        <p:xfrm>
          <a:off x="506730" y="735330"/>
          <a:ext cx="11514455" cy="580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8820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0695482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81048" y="1371601"/>
            <a:ext cx="2951449" cy="457200"/>
          </a:xfrm>
          <a:prstGeom prst="rect">
            <a:avLst/>
          </a:prstGeom>
          <a:noFill/>
        </p:spPr>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Phân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tuyến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điều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trị</a:t>
            </a:r>
            <a:endParaRPr lang="en-US" sz="2400" b="1" dirty="0">
              <a:solidFill>
                <a:srgbClr val="FF000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640205" y="252731"/>
            <a:ext cx="8911590" cy="631690"/>
          </a:xfrm>
        </p:spPr>
        <p:txBody>
          <a:bodyPr/>
          <a:lstStyle/>
          <a:p>
            <a:r>
              <a:rPr lang="vi-VN" altLang="en-US" sz="3200" dirty="0">
                <a:latin typeface="Arial" panose="020B0604020202020204" pitchFamily="34" charset="0"/>
                <a:cs typeface="Arial" panose="020B0604020202020204" pitchFamily="34" charset="0"/>
              </a:rPr>
              <a:t>CHUYỂN VIỆN AN TOÀN</a:t>
            </a:r>
          </a:p>
        </p:txBody>
      </p:sp>
      <p:sp>
        <p:nvSpPr>
          <p:cNvPr id="8" name="Right Arrow 7"/>
          <p:cNvSpPr/>
          <p:nvPr/>
        </p:nvSpPr>
        <p:spPr>
          <a:xfrm>
            <a:off x="2081048" y="5011953"/>
            <a:ext cx="8127995" cy="1660926"/>
          </a:xfrm>
          <a:prstGeom prst="rightArrow">
            <a:avLst/>
          </a:prstGeom>
          <a:gradFill rotWithShape="0">
            <a:gsLst>
              <a:gs pos="0">
                <a:srgbClr val="DDEBCF"/>
              </a:gs>
              <a:gs pos="50000">
                <a:srgbClr val="9CB86E"/>
              </a:gs>
              <a:gs pos="100000">
                <a:srgbClr val="156B13"/>
              </a:gs>
            </a:gsLst>
            <a:lin ang="5400000" scaled="0"/>
          </a:gradFill>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2081048" y="5510231"/>
            <a:ext cx="2438400" cy="664370"/>
            <a:chOff x="0" y="498277"/>
            <a:chExt cx="2438400" cy="664370"/>
          </a:xfrm>
          <a:scene3d>
            <a:camera prst="orthographicFront"/>
            <a:lightRig rig="flat" dir="t"/>
          </a:scene3d>
        </p:grpSpPr>
        <p:sp>
          <p:nvSpPr>
            <p:cNvPr id="10" name="Rounded Rectangle 9"/>
            <p:cNvSpPr/>
            <p:nvPr/>
          </p:nvSpPr>
          <p:spPr>
            <a:xfrm>
              <a:off x="0" y="498277"/>
              <a:ext cx="2438400" cy="66437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32432" y="530709"/>
              <a:ext cx="2373536" cy="5995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atin typeface="Arial" panose="020B0604020202020204" pitchFamily="34" charset="0"/>
                  <a:cs typeface="Arial" panose="020B0604020202020204" pitchFamily="34" charset="0"/>
                </a:rPr>
                <a:t>Vượt</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quá</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khả</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năng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theo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dõi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điều</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trị</a:t>
              </a:r>
              <a:endParaRPr lang="en-US" sz="1600" kern="1200" dirty="0">
                <a:latin typeface="Arial" panose="020B0604020202020204" pitchFamily="34" charset="0"/>
                <a:cs typeface="Arial" panose="020B0604020202020204" pitchFamily="34" charset="0"/>
              </a:endParaRPr>
            </a:p>
          </p:txBody>
        </p:sp>
      </p:grpSp>
      <p:grpSp>
        <p:nvGrpSpPr>
          <p:cNvPr id="12" name="Group 11"/>
          <p:cNvGrpSpPr/>
          <p:nvPr/>
        </p:nvGrpSpPr>
        <p:grpSpPr>
          <a:xfrm>
            <a:off x="4596851" y="5512683"/>
            <a:ext cx="2438400" cy="664370"/>
            <a:chOff x="2844799" y="498277"/>
            <a:chExt cx="2438400" cy="664370"/>
          </a:xfrm>
          <a:scene3d>
            <a:camera prst="orthographicFront"/>
            <a:lightRig rig="flat" dir="t"/>
          </a:scene3d>
        </p:grpSpPr>
        <p:sp>
          <p:nvSpPr>
            <p:cNvPr id="13" name="Rounded Rectangle 12"/>
            <p:cNvSpPr/>
            <p:nvPr/>
          </p:nvSpPr>
          <p:spPr>
            <a:xfrm>
              <a:off x="2844799" y="498277"/>
              <a:ext cx="2438400" cy="66437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4" name="Rounded Rectangle 4"/>
            <p:cNvSpPr/>
            <p:nvPr/>
          </p:nvSpPr>
          <p:spPr>
            <a:xfrm>
              <a:off x="2877231" y="530709"/>
              <a:ext cx="2373536" cy="5995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atin typeface="Arial" panose="020B0604020202020204" pitchFamily="34" charset="0"/>
                  <a:cs typeface="Arial" panose="020B0604020202020204" pitchFamily="34" charset="0"/>
                </a:rPr>
                <a:t>Nguyện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vọng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thân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nhân</a:t>
              </a:r>
              <a:r>
                <a:rPr lang="en-US" sz="1600" kern="1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BN</a:t>
              </a:r>
              <a:endParaRPr lang="en-US" sz="1600" kern="1200" dirty="0">
                <a:latin typeface="Arial" panose="020B0604020202020204" pitchFamily="34" charset="0"/>
                <a:cs typeface="Arial" panose="020B0604020202020204" pitchFamily="34" charset="0"/>
              </a:endParaRPr>
            </a:p>
          </p:txBody>
        </p:sp>
      </p:grpSp>
      <p:grpSp>
        <p:nvGrpSpPr>
          <p:cNvPr id="15" name="Group 14"/>
          <p:cNvGrpSpPr/>
          <p:nvPr/>
        </p:nvGrpSpPr>
        <p:grpSpPr>
          <a:xfrm>
            <a:off x="7112654" y="5510231"/>
            <a:ext cx="2438400" cy="664370"/>
            <a:chOff x="5689600" y="498277"/>
            <a:chExt cx="2438400" cy="664370"/>
          </a:xfrm>
          <a:scene3d>
            <a:camera prst="orthographicFront"/>
            <a:lightRig rig="flat" dir="t"/>
          </a:scene3d>
        </p:grpSpPr>
        <p:sp>
          <p:nvSpPr>
            <p:cNvPr id="16" name="Rounded Rectangle 15"/>
            <p:cNvSpPr/>
            <p:nvPr/>
          </p:nvSpPr>
          <p:spPr>
            <a:xfrm>
              <a:off x="5689600" y="498277"/>
              <a:ext cx="2438400" cy="66437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7" name="Rounded Rectangle 4"/>
            <p:cNvSpPr/>
            <p:nvPr/>
          </p:nvSpPr>
          <p:spPr>
            <a:xfrm>
              <a:off x="5722032" y="530709"/>
              <a:ext cx="2373536" cy="5995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atin typeface="Arial" panose="020B0604020202020204" pitchFamily="34" charset="0"/>
                  <a:cs typeface="Arial" panose="020B0604020202020204" pitchFamily="34" charset="0"/>
                </a:rPr>
                <a:t>Phải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bảo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đảm</a:t>
              </a:r>
              <a:r>
                <a:rPr lang="en-US" sz="1600" kern="1200" dirty="0">
                  <a:latin typeface="Arial" panose="020B0604020202020204" pitchFamily="34" charset="0"/>
                  <a:cs typeface="Arial" panose="020B0604020202020204" pitchFamily="34" charset="0"/>
                </a:rPr>
                <a:t> an </a:t>
              </a:r>
              <a:r>
                <a:rPr lang="en-US" sz="1600" kern="1200" dirty="0" err="1">
                  <a:latin typeface="Arial" panose="020B0604020202020204" pitchFamily="34" charset="0"/>
                  <a:cs typeface="Arial" panose="020B0604020202020204" pitchFamily="34" charset="0"/>
                </a:rPr>
                <a:t>toàn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khi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chuyển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viện</a:t>
              </a:r>
              <a:endParaRPr lang="en-US" sz="16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96397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1674850741"/>
              </p:ext>
            </p:extLst>
          </p:nvPr>
        </p:nvGraphicFramePr>
        <p:xfrm>
          <a:off x="1435100" y="1447800"/>
          <a:ext cx="9408160" cy="5005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20659" y="1618938"/>
            <a:ext cx="3855682" cy="461665"/>
          </a:xfrm>
          <a:prstGeom prst="rect">
            <a:avLst/>
          </a:prstGeom>
          <a:solidFill>
            <a:schemeClr val="tx2">
              <a:lumMod val="20000"/>
              <a:lumOff val="80000"/>
            </a:schemeClr>
          </a:solidFill>
          <a:effectLst>
            <a:outerShdw blurRad="50800" dist="38100" dir="18900000" algn="bl" rotWithShape="0">
              <a:schemeClr val="tx2">
                <a:lumMod val="60000"/>
                <a:lumOff val="40000"/>
                <a:alpha val="40000"/>
              </a:schemeClr>
            </a:outerShdw>
          </a:effectLst>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Tuân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thủ</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đúng</a:t>
            </a:r>
            <a:r>
              <a:rPr lang="en-US" sz="2400" b="1" dirty="0">
                <a:solidFill>
                  <a:srgbClr val="FF0000"/>
                </a:solidFill>
                <a:latin typeface="Arial" panose="020B0604020202020204" pitchFamily="34" charset="0"/>
                <a:cs typeface="Arial" panose="020B0604020202020204" pitchFamily="34" charset="0"/>
              </a:rPr>
              <a:t> qui </a:t>
            </a:r>
            <a:r>
              <a:rPr lang="en-US" sz="2400" b="1" dirty="0" err="1">
                <a:solidFill>
                  <a:srgbClr val="FF0000"/>
                </a:solidFill>
                <a:latin typeface="Arial" panose="020B0604020202020204" pitchFamily="34" charset="0"/>
                <a:cs typeface="Arial" panose="020B0604020202020204" pitchFamily="34" charset="0"/>
              </a:rPr>
              <a:t>trình</a:t>
            </a:r>
            <a:r>
              <a:rPr lang="en-US" sz="2400" b="1" dirty="0">
                <a:solidFill>
                  <a:srgbClr val="FF0000"/>
                </a:solidFill>
                <a:latin typeface="Arial" panose="020B0604020202020204" pitchFamily="34" charset="0"/>
                <a:cs typeface="Arial" panose="020B0604020202020204" pitchFamily="34" charset="0"/>
              </a:rPr>
              <a:t> </a:t>
            </a:r>
          </a:p>
        </p:txBody>
      </p:sp>
      <p:sp>
        <p:nvSpPr>
          <p:cNvPr id="6" name="Title 1"/>
          <p:cNvSpPr>
            <a:spLocks noGrp="1"/>
          </p:cNvSpPr>
          <p:nvPr>
            <p:ph type="title"/>
          </p:nvPr>
        </p:nvSpPr>
        <p:spPr>
          <a:xfrm>
            <a:off x="1640205" y="252731"/>
            <a:ext cx="8911590" cy="631690"/>
          </a:xfrm>
        </p:spPr>
        <p:txBody>
          <a:bodyPr/>
          <a:lstStyle/>
          <a:p>
            <a:r>
              <a:rPr lang="vi-VN" altLang="en-US" sz="3200" dirty="0">
                <a:latin typeface="Arial" panose="020B0604020202020204" pitchFamily="34" charset="0"/>
                <a:cs typeface="Arial" panose="020B0604020202020204" pitchFamily="34" charset="0"/>
              </a:rPr>
              <a:t>CHUYỂN VIỆN AN TOÀN</a:t>
            </a:r>
          </a:p>
        </p:txBody>
      </p:sp>
    </p:spTree>
    <p:extLst>
      <p:ext uri="{BB962C8B-B14F-4D97-AF65-F5344CB8AC3E}">
        <p14:creationId xmlns:p14="http://schemas.microsoft.com/office/powerpoint/2010/main" val="3588860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1809227" y="596639"/>
            <a:ext cx="8911590" cy="525780"/>
          </a:xfrm>
        </p:spPr>
        <p:txBody>
          <a:bodyPr>
            <a:noAutofit/>
          </a:bodyPr>
          <a:lstStyle/>
          <a:p>
            <a:r>
              <a:rPr lang="vi-VN" altLang="en-US" sz="3200" dirty="0">
                <a:latin typeface="Arial" panose="020B0604020202020204" pitchFamily="34" charset="0"/>
                <a:cs typeface="Arial" panose="020B0604020202020204" pitchFamily="34" charset="0"/>
              </a:rPr>
              <a:t>CHUYỂN VIỆN AN TOÀN</a:t>
            </a:r>
          </a:p>
        </p:txBody>
      </p:sp>
      <p:sp>
        <p:nvSpPr>
          <p:cNvPr id="2" name="Text Box 1"/>
          <p:cNvSpPr txBox="1"/>
          <p:nvPr/>
        </p:nvSpPr>
        <p:spPr>
          <a:xfrm>
            <a:off x="652780" y="2592369"/>
            <a:ext cx="3372373" cy="1200329"/>
          </a:xfrm>
          <a:prstGeom prst="rect">
            <a:avLst/>
          </a:prstGeom>
          <a:noFill/>
        </p:spPr>
        <p:txBody>
          <a:bodyPr wrap="square" rtlCol="0">
            <a:spAutoFit/>
          </a:bodyPr>
          <a:lstStyle/>
          <a:p>
            <a:pPr algn="ctr"/>
            <a:r>
              <a:rPr lang="vi-VN" altLang="en-US" sz="2400">
                <a:solidFill>
                  <a:srgbClr val="FF0000"/>
                </a:solidFill>
                <a:latin typeface="Arial" panose="020B0604020202020204" pitchFamily="34" charset="0"/>
                <a:cs typeface="Arial" panose="020B0604020202020204" pitchFamily="34" charset="0"/>
              </a:rPr>
              <a:t>Giấy chuyển tuyến </a:t>
            </a:r>
          </a:p>
          <a:p>
            <a:pPr algn="ctr"/>
            <a:r>
              <a:rPr lang="vi-VN" altLang="en-US" sz="2400">
                <a:solidFill>
                  <a:srgbClr val="FF0000"/>
                </a:solidFill>
                <a:latin typeface="Arial" panose="020B0604020202020204" pitchFamily="34" charset="0"/>
                <a:cs typeface="Arial" panose="020B0604020202020204" pitchFamily="34" charset="0"/>
              </a:rPr>
              <a:t>sử dụng mẫu theo quy định hiện hành</a:t>
            </a:r>
          </a:p>
        </p:txBody>
      </p:sp>
      <p:pic>
        <p:nvPicPr>
          <p:cNvPr id="9" name="Content Placeholder 8"/>
          <p:cNvPicPr>
            <a:picLocks noGrp="1" noChangeAspect="1"/>
          </p:cNvPicPr>
          <p:nvPr>
            <p:ph idx="1"/>
          </p:nvPr>
        </p:nvPicPr>
        <p:blipFill>
          <a:blip r:embed="rId2"/>
          <a:stretch>
            <a:fillRect/>
          </a:stretch>
        </p:blipFill>
        <p:spPr>
          <a:xfrm>
            <a:off x="4025153" y="2028011"/>
            <a:ext cx="7544188" cy="4116115"/>
          </a:xfrm>
          <a:prstGeom prst="rect">
            <a:avLst/>
          </a:prstGeom>
        </p:spPr>
      </p:pic>
    </p:spTree>
    <p:extLst>
      <p:ext uri="{BB962C8B-B14F-4D97-AF65-F5344CB8AC3E}">
        <p14:creationId xmlns:p14="http://schemas.microsoft.com/office/powerpoint/2010/main" val="2045114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485095"/>
            <a:ext cx="9920274" cy="1277471"/>
          </a:xfrm>
        </p:spPr>
        <p:txBody>
          <a:bodyPr>
            <a:normAutofit fontScale="90000"/>
          </a:bodyPr>
          <a:lstStyle/>
          <a:p>
            <a:br>
              <a:rPr lang="vi-VN" dirty="0"/>
            </a:br>
            <a:r>
              <a:rPr lang="vi-VN" dirty="0"/>
              <a:t>THÔNG ĐIỆP</a:t>
            </a:r>
            <a:endParaRPr lang="en-US" dirty="0"/>
          </a:p>
        </p:txBody>
      </p:sp>
      <p:sp>
        <p:nvSpPr>
          <p:cNvPr id="3" name="Content Placeholder 2"/>
          <p:cNvSpPr>
            <a:spLocks noGrp="1"/>
          </p:cNvSpPr>
          <p:nvPr>
            <p:ph idx="1"/>
          </p:nvPr>
        </p:nvSpPr>
        <p:spPr>
          <a:xfrm>
            <a:off x="441158" y="1762566"/>
            <a:ext cx="11750842" cy="4826493"/>
          </a:xfrm>
        </p:spPr>
        <p:txBody>
          <a:bodyPr>
            <a:normAutofit/>
          </a:bodyPr>
          <a:lstStyle/>
          <a:p>
            <a:r>
              <a:rPr lang="vi-VN" sz="2300" dirty="0"/>
              <a:t>Nhận định và xử trí đúng ban đầu tại địa phương: vai trò chủ yếu hạn chế tử vong và chi phí điều trị.</a:t>
            </a:r>
          </a:p>
          <a:p>
            <a:r>
              <a:rPr lang="vi-VN" sz="2300" dirty="0"/>
              <a:t>Chẩn đoán SXH-D sớm dựa LS, NS1: Hct nền và xu hướng thay đổi Hct.</a:t>
            </a:r>
          </a:p>
          <a:p>
            <a:r>
              <a:rPr lang="vi-VN" sz="2300" dirty="0"/>
              <a:t>Nhận biết các DH cảnh báo, chú ý bệnh nền/cơ địa cho BN nhập viện kịp thời.</a:t>
            </a:r>
          </a:p>
          <a:p>
            <a:r>
              <a:rPr lang="vi-VN" sz="2300" dirty="0"/>
              <a:t>Chẩn đoán sốc đúng thời điểm, điều trị đúng, chuyển viện an toàn tránh sốc kéo dài.</a:t>
            </a:r>
          </a:p>
          <a:p>
            <a:r>
              <a:rPr lang="vi-VN" sz="2300" dirty="0"/>
              <a:t>Chú ý các dấu hiệu tổn thương tạng. </a:t>
            </a:r>
            <a:endParaRPr lang="en-US" sz="2300" dirty="0"/>
          </a:p>
        </p:txBody>
      </p:sp>
    </p:spTree>
    <p:extLst>
      <p:ext uri="{BB962C8B-B14F-4D97-AF65-F5344CB8AC3E}">
        <p14:creationId xmlns:p14="http://schemas.microsoft.com/office/powerpoint/2010/main" val="2793414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stretch>
            <a:fillRect/>
          </a:stretch>
        </p:blipFill>
        <p:spPr>
          <a:xfrm>
            <a:off x="1510441" y="69178"/>
            <a:ext cx="10439400" cy="68992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4779" y="319310"/>
            <a:ext cx="8911687" cy="1280890"/>
          </a:xfrm>
        </p:spPr>
        <p:txBody>
          <a:bodyPr>
            <a:normAutofit fontScale="90000"/>
          </a:bodyPr>
          <a:lstStyle/>
          <a:p>
            <a:r>
              <a:rPr lang="en-US" dirty="0">
                <a:latin typeface="Arial" panose="020B0604020202020204" pitchFamily="34" charset="0"/>
                <a:cs typeface="Arial" panose="020B0604020202020204" pitchFamily="34" charset="0"/>
              </a:rPr>
              <a:t>NGUYÊN NHÂN TỬ VONG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176141"/>
              </p:ext>
            </p:extLst>
          </p:nvPr>
        </p:nvGraphicFramePr>
        <p:xfrm>
          <a:off x="0" y="1316180"/>
          <a:ext cx="9661958" cy="5222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Callout 4"/>
          <p:cNvSpPr/>
          <p:nvPr/>
        </p:nvSpPr>
        <p:spPr>
          <a:xfrm>
            <a:off x="7577451" y="3606939"/>
            <a:ext cx="4441970" cy="2452254"/>
          </a:xfrm>
          <a:prstGeom prst="leftArrowCallou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Quên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bài</a:t>
            </a:r>
            <a:endParaRPr lang="en-US" sz="2200"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Thiếu</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kinh</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nghiệm</a:t>
            </a:r>
            <a:endParaRPr lang="en-US" sz="2200"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Không</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theo</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dõi</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70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55D06E51-C1FE-3842-98AE-8BD17FAF308B}"/>
              </a:ext>
            </a:extLst>
          </p:cNvPr>
          <p:cNvGraphicFramePr>
            <a:graphicFrameLocks noGrp="1"/>
          </p:cNvGraphicFramePr>
          <p:nvPr>
            <p:ph idx="1"/>
            <p:extLst>
              <p:ext uri="{D42A27DB-BD31-4B8C-83A1-F6EECF244321}">
                <p14:modId xmlns:p14="http://schemas.microsoft.com/office/powerpoint/2010/main" val="2977794878"/>
              </p:ext>
            </p:extLst>
          </p:nvPr>
        </p:nvGraphicFramePr>
        <p:xfrm>
          <a:off x="725942" y="479685"/>
          <a:ext cx="10740115" cy="5898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69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6"/>
          <p:cNvSpPr txBox="1"/>
          <p:nvPr/>
        </p:nvSpPr>
        <p:spPr>
          <a:xfrm>
            <a:off x="6255385" y="2703830"/>
            <a:ext cx="5848350" cy="768350"/>
          </a:xfrm>
          <a:prstGeom prst="rect">
            <a:avLst/>
          </a:prstGeom>
          <a:noFill/>
        </p:spPr>
        <p:txBody>
          <a:bodyPr wrap="square" rtlCol="0">
            <a:spAutoFit/>
          </a:bodyPr>
          <a:lstStyle/>
          <a:p>
            <a:pPr algn="ctr"/>
            <a:r>
              <a:rPr lang="vi-VN" altLang="en-US" sz="2400" b="1">
                <a:solidFill>
                  <a:srgbClr val="FF0000"/>
                </a:solidFill>
                <a:latin typeface="Arial" panose="020B0604020202020204" pitchFamily="34" charset="0"/>
                <a:cs typeface="Arial" panose="020B0604020202020204" pitchFamily="34" charset="0"/>
              </a:rPr>
              <a:t>HƯỚNG DẪN</a:t>
            </a:r>
          </a:p>
          <a:p>
            <a:pPr algn="ctr"/>
            <a:r>
              <a:rPr lang="vi-VN" altLang="en-US" sz="2000" b="1">
                <a:solidFill>
                  <a:srgbClr val="FF0000"/>
                </a:solidFill>
                <a:latin typeface="Arial" panose="020B0604020202020204" pitchFamily="34" charset="0"/>
                <a:cs typeface="Arial" panose="020B0604020202020204" pitchFamily="34" charset="0"/>
              </a:rPr>
              <a:t>Chẩn đoán, điều trị sốt xuất huyết Dengue</a:t>
            </a:r>
          </a:p>
        </p:txBody>
      </p:sp>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66"/>
          <a:stretch>
            <a:fillRect/>
          </a:stretch>
        </p:blipFill>
        <p:spPr>
          <a:xfrm>
            <a:off x="1638300" y="96520"/>
            <a:ext cx="4910455" cy="6607810"/>
          </a:xfrm>
        </p:spPr>
      </p:pic>
      <p:sp>
        <p:nvSpPr>
          <p:cNvPr id="2" name="TextBox 1"/>
          <p:cNvSpPr txBox="1"/>
          <p:nvPr/>
        </p:nvSpPr>
        <p:spPr>
          <a:xfrm>
            <a:off x="10187826" y="6079490"/>
            <a:ext cx="1915909" cy="646331"/>
          </a:xfrm>
          <a:prstGeom prst="rect">
            <a:avLst/>
          </a:prstGeom>
          <a:noFill/>
        </p:spPr>
        <p:txBody>
          <a:bodyPr wrap="none" rtlCol="0">
            <a:spAutoFit/>
          </a:bodyPr>
          <a:lstStyle/>
          <a:p>
            <a:r>
              <a:rPr lang="en-US"/>
              <a:t>WHO 1997-2009</a:t>
            </a:r>
          </a:p>
          <a:p>
            <a:r>
              <a:rPr lang="en-US"/>
              <a:t>BYT 2011-2019</a:t>
            </a:r>
          </a:p>
        </p:txBody>
      </p:sp>
    </p:spTree>
    <p:extLst>
      <p:ext uri="{BB962C8B-B14F-4D97-AF65-F5344CB8AC3E}">
        <p14:creationId xmlns:p14="http://schemas.microsoft.com/office/powerpoint/2010/main" val="182758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BAEAD0C-D8B3-F943-94F8-46B7DD761D0F}"/>
              </a:ext>
            </a:extLst>
          </p:cNvPr>
          <p:cNvGraphicFramePr/>
          <p:nvPr/>
        </p:nvGraphicFramePr>
        <p:xfrm>
          <a:off x="746760" y="1932109"/>
          <a:ext cx="5349240" cy="3544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mage result for cac giai doan rong sxh">
            <a:extLst>
              <a:ext uri="{FF2B5EF4-FFF2-40B4-BE49-F238E27FC236}">
                <a16:creationId xmlns:a16="http://schemas.microsoft.com/office/drawing/2014/main" id="{E627196F-7DEB-C348-A9BA-1EA8D50BC2E3}"/>
              </a:ext>
            </a:extLst>
          </p:cNvPr>
          <p:cNvPicPr>
            <a:picLocks noGrp="1" noChangeAspect="1" noChangeArrowheads="1"/>
          </p:cNvPicPr>
          <p:nvPr>
            <p:ph idx="1"/>
          </p:nvPr>
        </p:nvPicPr>
        <p:blipFill>
          <a:blip r:embed="rId7" cstate="print"/>
          <a:srcRect/>
          <a:stretch>
            <a:fillRect/>
          </a:stretch>
        </p:blipFill>
        <p:spPr bwMode="auto">
          <a:xfrm>
            <a:off x="5952490" y="391255"/>
            <a:ext cx="6239510" cy="6381750"/>
          </a:xfrm>
          <a:prstGeom prst="rect">
            <a:avLst/>
          </a:prstGeom>
          <a:noFill/>
        </p:spPr>
      </p:pic>
      <p:sp>
        <p:nvSpPr>
          <p:cNvPr id="6" name="Title 1">
            <a:extLst>
              <a:ext uri="{FF2B5EF4-FFF2-40B4-BE49-F238E27FC236}">
                <a16:creationId xmlns:a16="http://schemas.microsoft.com/office/drawing/2014/main" id="{1261F601-AFEF-2D41-A8E7-81E414F245BE}"/>
              </a:ext>
            </a:extLst>
          </p:cNvPr>
          <p:cNvSpPr>
            <a:spLocks noGrp="1"/>
          </p:cNvSpPr>
          <p:nvPr>
            <p:ph type="title"/>
          </p:nvPr>
        </p:nvSpPr>
        <p:spPr>
          <a:xfrm>
            <a:off x="1342611" y="84995"/>
            <a:ext cx="4249298" cy="728440"/>
          </a:xfrm>
        </p:spPr>
        <p:txBody>
          <a:bodyPr>
            <a:noAutofit/>
          </a:bodyPr>
          <a:lstStyle/>
          <a:p>
            <a:r>
              <a:rPr lang="en-US" sz="3200" dirty="0">
                <a:latin typeface="Arial" panose="020B0604020202020204" pitchFamily="34" charset="0"/>
                <a:cs typeface="Arial" panose="020B0604020202020204" pitchFamily="34" charset="0"/>
              </a:rPr>
              <a:t>C</a:t>
            </a:r>
            <a:r>
              <a:rPr lang="vi-VN" altLang="en-US" sz="3200" dirty="0">
                <a:latin typeface="Arial" panose="020B0604020202020204" pitchFamily="34" charset="0"/>
                <a:cs typeface="Arial" panose="020B0604020202020204" pitchFamily="34" charset="0"/>
              </a:rPr>
              <a:t>HẨN ĐOÁN</a:t>
            </a:r>
          </a:p>
        </p:txBody>
      </p:sp>
    </p:spTree>
    <p:extLst>
      <p:ext uri="{BB962C8B-B14F-4D97-AF65-F5344CB8AC3E}">
        <p14:creationId xmlns:p14="http://schemas.microsoft.com/office/powerpoint/2010/main" val="393195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78" name="Line 37">
            <a:extLst>
              <a:ext uri="{FF2B5EF4-FFF2-40B4-BE49-F238E27FC236}">
                <a16:creationId xmlns:a16="http://schemas.microsoft.com/office/drawing/2014/main" id="{700C17A6-791C-4042-816D-38CDAB141B51}"/>
              </a:ext>
            </a:extLst>
          </p:cNvPr>
          <p:cNvSpPr>
            <a:spLocks noChangeShapeType="1"/>
          </p:cNvSpPr>
          <p:nvPr/>
        </p:nvSpPr>
        <p:spPr bwMode="auto">
          <a:xfrm>
            <a:off x="3048000" y="4343460"/>
            <a:ext cx="0" cy="45720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9" name="Line 38">
            <a:extLst>
              <a:ext uri="{FF2B5EF4-FFF2-40B4-BE49-F238E27FC236}">
                <a16:creationId xmlns:a16="http://schemas.microsoft.com/office/drawing/2014/main" id="{ACB08DCF-BD0C-7543-98DA-3E6D89C77464}"/>
              </a:ext>
            </a:extLst>
          </p:cNvPr>
          <p:cNvSpPr>
            <a:spLocks noChangeShapeType="1"/>
          </p:cNvSpPr>
          <p:nvPr/>
        </p:nvSpPr>
        <p:spPr bwMode="auto">
          <a:xfrm>
            <a:off x="3048000" y="5334000"/>
            <a:ext cx="0" cy="8298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45">
            <a:extLst>
              <a:ext uri="{FF2B5EF4-FFF2-40B4-BE49-F238E27FC236}">
                <a16:creationId xmlns:a16="http://schemas.microsoft.com/office/drawing/2014/main" id="{7C2FE429-6E14-E140-8072-CC5146DA4D99}"/>
              </a:ext>
            </a:extLst>
          </p:cNvPr>
          <p:cNvSpPr>
            <a:spLocks noChangeShapeType="1"/>
          </p:cNvSpPr>
          <p:nvPr/>
        </p:nvSpPr>
        <p:spPr bwMode="auto">
          <a:xfrm>
            <a:off x="9220200" y="5753094"/>
            <a:ext cx="0" cy="41910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2" name="Line 38">
            <a:extLst>
              <a:ext uri="{FF2B5EF4-FFF2-40B4-BE49-F238E27FC236}">
                <a16:creationId xmlns:a16="http://schemas.microsoft.com/office/drawing/2014/main" id="{AB25B636-A3C2-3E46-AD6C-20A6FE813A73}"/>
              </a:ext>
            </a:extLst>
          </p:cNvPr>
          <p:cNvSpPr>
            <a:spLocks noChangeShapeType="1"/>
          </p:cNvSpPr>
          <p:nvPr/>
        </p:nvSpPr>
        <p:spPr bwMode="auto">
          <a:xfrm>
            <a:off x="5638412" y="4038600"/>
            <a:ext cx="0" cy="217410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1" name="Line 41">
            <a:extLst>
              <a:ext uri="{FF2B5EF4-FFF2-40B4-BE49-F238E27FC236}">
                <a16:creationId xmlns:a16="http://schemas.microsoft.com/office/drawing/2014/main" id="{AD35B95F-E9B5-B548-BE1B-7CBB9A9D5BA3}"/>
              </a:ext>
            </a:extLst>
          </p:cNvPr>
          <p:cNvSpPr>
            <a:spLocks noChangeShapeType="1"/>
          </p:cNvSpPr>
          <p:nvPr/>
        </p:nvSpPr>
        <p:spPr bwMode="auto">
          <a:xfrm>
            <a:off x="6019375" y="4724397"/>
            <a:ext cx="320050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2" name="Line 42">
            <a:extLst>
              <a:ext uri="{FF2B5EF4-FFF2-40B4-BE49-F238E27FC236}">
                <a16:creationId xmlns:a16="http://schemas.microsoft.com/office/drawing/2014/main" id="{24A68C51-2123-BD41-A6C2-3F78B7C2E996}"/>
              </a:ext>
            </a:extLst>
          </p:cNvPr>
          <p:cNvSpPr>
            <a:spLocks noChangeShapeType="1"/>
          </p:cNvSpPr>
          <p:nvPr/>
        </p:nvSpPr>
        <p:spPr bwMode="auto">
          <a:xfrm>
            <a:off x="6019800" y="4724398"/>
            <a:ext cx="0" cy="22860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3" name="Line 43">
            <a:extLst>
              <a:ext uri="{FF2B5EF4-FFF2-40B4-BE49-F238E27FC236}">
                <a16:creationId xmlns:a16="http://schemas.microsoft.com/office/drawing/2014/main" id="{910B5582-8E2B-5A4C-B33C-53FF30B7CAEA}"/>
              </a:ext>
            </a:extLst>
          </p:cNvPr>
          <p:cNvSpPr>
            <a:spLocks noChangeShapeType="1"/>
          </p:cNvSpPr>
          <p:nvPr/>
        </p:nvSpPr>
        <p:spPr bwMode="auto">
          <a:xfrm>
            <a:off x="9219879" y="4705037"/>
            <a:ext cx="0" cy="2231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84" name="Line 44">
            <a:extLst>
              <a:ext uri="{FF2B5EF4-FFF2-40B4-BE49-F238E27FC236}">
                <a16:creationId xmlns:a16="http://schemas.microsoft.com/office/drawing/2014/main" id="{F870127B-5A9C-FF40-A421-89173255E452}"/>
              </a:ext>
            </a:extLst>
          </p:cNvPr>
          <p:cNvSpPr>
            <a:spLocks noChangeShapeType="1"/>
          </p:cNvSpPr>
          <p:nvPr/>
        </p:nvSpPr>
        <p:spPr bwMode="auto">
          <a:xfrm>
            <a:off x="8076991" y="4495795"/>
            <a:ext cx="0" cy="2286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5" name="Line 45">
            <a:extLst>
              <a:ext uri="{FF2B5EF4-FFF2-40B4-BE49-F238E27FC236}">
                <a16:creationId xmlns:a16="http://schemas.microsoft.com/office/drawing/2014/main" id="{A64BA52D-842C-6544-B5C2-67898558CCDA}"/>
              </a:ext>
            </a:extLst>
          </p:cNvPr>
          <p:cNvSpPr>
            <a:spLocks noChangeShapeType="1"/>
          </p:cNvSpPr>
          <p:nvPr/>
        </p:nvSpPr>
        <p:spPr bwMode="auto">
          <a:xfrm>
            <a:off x="6019375" y="5753094"/>
            <a:ext cx="0" cy="41910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6" name="Text Box 5">
            <a:extLst>
              <a:ext uri="{FF2B5EF4-FFF2-40B4-BE49-F238E27FC236}">
                <a16:creationId xmlns:a16="http://schemas.microsoft.com/office/drawing/2014/main" id="{9142D210-5071-894F-9772-63A808660775}"/>
              </a:ext>
            </a:extLst>
          </p:cNvPr>
          <p:cNvSpPr txBox="1">
            <a:spLocks noChangeArrowheads="1"/>
          </p:cNvSpPr>
          <p:nvPr/>
        </p:nvSpPr>
        <p:spPr bwMode="auto">
          <a:xfrm>
            <a:off x="1657359" y="76201"/>
            <a:ext cx="3746127" cy="255454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just" eaLnBrk="1" hangingPunct="1">
              <a:lnSpc>
                <a:spcPct val="100000"/>
              </a:lnSpc>
              <a:spcBef>
                <a:spcPct val="0"/>
              </a:spcBef>
              <a:buClrTx/>
              <a:buFontTx/>
              <a:buNone/>
            </a:pPr>
            <a:r>
              <a:rPr lang="en-US" altLang="en-US" sz="1600" b="1" dirty="0" err="1">
                <a:solidFill>
                  <a:srgbClr val="FF0000"/>
                </a:solidFill>
                <a:latin typeface="Arial" panose="020B0604020202020204" pitchFamily="34" charset="0"/>
                <a:cs typeface="Times New Roman" panose="02020603050405020304" pitchFamily="18" charset="0"/>
              </a:rPr>
              <a:t>Chẩn</a:t>
            </a:r>
            <a:r>
              <a:rPr lang="en-US" altLang="en-US" sz="1600" b="1" dirty="0">
                <a:solidFill>
                  <a:srgbClr val="FF0000"/>
                </a:solidFill>
                <a:latin typeface="Arial" panose="020B0604020202020204" pitchFamily="34" charset="0"/>
                <a:cs typeface="Times New Roman" panose="02020603050405020304" pitchFamily="18" charset="0"/>
              </a:rPr>
              <a:t> </a:t>
            </a:r>
            <a:r>
              <a:rPr lang="en-US" altLang="en-US" sz="1600" b="1" dirty="0" err="1">
                <a:solidFill>
                  <a:srgbClr val="FF0000"/>
                </a:solidFill>
                <a:latin typeface="Arial" panose="020B0604020202020204" pitchFamily="34" charset="0"/>
                <a:cs typeface="Times New Roman" panose="02020603050405020304" pitchFamily="18" charset="0"/>
              </a:rPr>
              <a:t>đoán</a:t>
            </a:r>
            <a:r>
              <a:rPr lang="en-US" altLang="en-US" sz="1600" b="1" dirty="0">
                <a:solidFill>
                  <a:srgbClr val="FF0000"/>
                </a:solidFill>
                <a:latin typeface="Arial" panose="020B0604020202020204" pitchFamily="34" charset="0"/>
                <a:cs typeface="Times New Roman" panose="02020603050405020304" pitchFamily="18" charset="0"/>
              </a:rPr>
              <a:t> </a:t>
            </a:r>
            <a:r>
              <a:rPr lang="vi-VN" altLang="en-US" sz="1600" b="1" dirty="0">
                <a:solidFill>
                  <a:srgbClr val="FF0000"/>
                </a:solidFill>
                <a:latin typeface="Arial" panose="020B0604020202020204" pitchFamily="34" charset="0"/>
                <a:cs typeface="Times New Roman" panose="02020603050405020304" pitchFamily="18" charset="0"/>
              </a:rPr>
              <a:t>D</a:t>
            </a:r>
            <a:r>
              <a:rPr lang="en-US" altLang="en-US" sz="1600" b="1" dirty="0" err="1">
                <a:solidFill>
                  <a:srgbClr val="FF0000"/>
                </a:solidFill>
                <a:latin typeface="Arial" panose="020B0604020202020204" pitchFamily="34" charset="0"/>
                <a:cs typeface="Times New Roman" panose="02020603050405020304" pitchFamily="18" charset="0"/>
              </a:rPr>
              <a:t>engue</a:t>
            </a:r>
            <a:endParaRPr lang="en-US" altLang="en-US" sz="1600" b="1" dirty="0">
              <a:solidFill>
                <a:srgbClr val="FF0000"/>
              </a:solidFill>
              <a:latin typeface="Arial" panose="020B0604020202020204" pitchFamily="34" charset="0"/>
              <a:cs typeface="Times New Roman" panose="02020603050405020304" pitchFamily="18" charset="0"/>
            </a:endParaRPr>
          </a:p>
          <a:p>
            <a:pPr algn="just" eaLnBrk="1" hangingPunct="1">
              <a:lnSpc>
                <a:spcPct val="100000"/>
              </a:lnSpc>
              <a:spcBef>
                <a:spcPct val="0"/>
              </a:spcBef>
              <a:buClrTx/>
              <a:buFontTx/>
              <a:buNone/>
            </a:pPr>
            <a:r>
              <a:rPr lang="en-US" altLang="en-US" sz="1600" dirty="0" err="1">
                <a:solidFill>
                  <a:srgbClr val="6600CC"/>
                </a:solidFill>
                <a:latin typeface="Arial" panose="020B0604020202020204" pitchFamily="34" charset="0"/>
                <a:cs typeface="Times New Roman" panose="02020603050405020304" pitchFamily="18" charset="0"/>
              </a:rPr>
              <a:t>Sống</a:t>
            </a:r>
            <a:r>
              <a:rPr lang="en-US" altLang="en-US" sz="1600" dirty="0">
                <a:solidFill>
                  <a:srgbClr val="6600CC"/>
                </a:solidFill>
                <a:latin typeface="Arial" panose="020B0604020202020204" pitchFamily="34" charset="0"/>
                <a:cs typeface="Times New Roman" panose="02020603050405020304" pitchFamily="18" charset="0"/>
              </a:rPr>
              <a:t>/</a:t>
            </a:r>
            <a:r>
              <a:rPr lang="en-US" altLang="en-US" sz="1600" dirty="0" err="1">
                <a:solidFill>
                  <a:srgbClr val="6600CC"/>
                </a:solidFill>
                <a:latin typeface="Arial" panose="020B0604020202020204" pitchFamily="34" charset="0"/>
                <a:cs typeface="Times New Roman" panose="02020603050405020304" pitchFamily="18" charset="0"/>
              </a:rPr>
              <a:t>đi</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đến</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vùng</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có</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dịch</a:t>
            </a:r>
            <a:endParaRPr lang="en-US" altLang="en-US" sz="1600" dirty="0">
              <a:solidFill>
                <a:srgbClr val="6600CC"/>
              </a:solidFill>
              <a:latin typeface="Arial" panose="020B0604020202020204" pitchFamily="34" charset="0"/>
              <a:cs typeface="Times New Roman" panose="02020603050405020304" pitchFamily="18" charset="0"/>
            </a:endParaRPr>
          </a:p>
          <a:p>
            <a:pPr algn="just" eaLnBrk="1" hangingPunct="1">
              <a:lnSpc>
                <a:spcPct val="100000"/>
              </a:lnSpc>
              <a:spcBef>
                <a:spcPct val="0"/>
              </a:spcBef>
              <a:buClrTx/>
              <a:buFontTx/>
              <a:buNone/>
            </a:pPr>
            <a:r>
              <a:rPr lang="en-US" altLang="en-US" sz="1600" dirty="0" err="1">
                <a:solidFill>
                  <a:srgbClr val="6600CC"/>
                </a:solidFill>
                <a:latin typeface="Arial" panose="020B0604020202020204" pitchFamily="34" charset="0"/>
                <a:cs typeface="Times New Roman" panose="02020603050405020304" pitchFamily="18" charset="0"/>
              </a:rPr>
              <a:t>Sốt</a:t>
            </a:r>
            <a:r>
              <a:rPr lang="en-US" altLang="en-US" sz="1600" dirty="0">
                <a:solidFill>
                  <a:srgbClr val="6600CC"/>
                </a:solidFill>
                <a:latin typeface="Arial" panose="020B0604020202020204" pitchFamily="34" charset="0"/>
                <a:cs typeface="Times New Roman" panose="02020603050405020304" pitchFamily="18" charset="0"/>
              </a:rPr>
              <a:t> ≤7 </a:t>
            </a:r>
            <a:r>
              <a:rPr lang="en-US" altLang="en-US" sz="1600" dirty="0" err="1">
                <a:solidFill>
                  <a:srgbClr val="6600CC"/>
                </a:solidFill>
                <a:latin typeface="Arial" panose="020B0604020202020204" pitchFamily="34" charset="0"/>
                <a:cs typeface="Times New Roman" panose="02020603050405020304" pitchFamily="18" charset="0"/>
              </a:rPr>
              <a:t>ngày</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và</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có</a:t>
            </a:r>
            <a:r>
              <a:rPr lang="en-US" altLang="en-US" sz="1600" dirty="0">
                <a:solidFill>
                  <a:srgbClr val="6600CC"/>
                </a:solidFill>
                <a:latin typeface="Arial" panose="020B0604020202020204" pitchFamily="34" charset="0"/>
                <a:cs typeface="Times New Roman" panose="02020603050405020304" pitchFamily="18" charset="0"/>
              </a:rPr>
              <a:t> 2 </a:t>
            </a:r>
            <a:r>
              <a:rPr lang="en-US" altLang="en-US" sz="1600" dirty="0" err="1">
                <a:solidFill>
                  <a:srgbClr val="6600CC"/>
                </a:solidFill>
                <a:latin typeface="Arial" panose="020B0604020202020204" pitchFamily="34" charset="0"/>
                <a:cs typeface="Times New Roman" panose="02020603050405020304" pitchFamily="18" charset="0"/>
              </a:rPr>
              <a:t>trong</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các</a:t>
            </a:r>
            <a:r>
              <a:rPr lang="en-US" altLang="en-US" sz="1600" dirty="0">
                <a:solidFill>
                  <a:srgbClr val="6600CC"/>
                </a:solidFill>
                <a:latin typeface="Arial" panose="020B0604020202020204" pitchFamily="34" charset="0"/>
                <a:cs typeface="Times New Roman" panose="02020603050405020304" pitchFamily="18" charset="0"/>
              </a:rPr>
              <a:t> DH </a:t>
            </a:r>
            <a:r>
              <a:rPr lang="en-US" altLang="en-US" sz="1600" dirty="0" err="1">
                <a:solidFill>
                  <a:srgbClr val="6600CC"/>
                </a:solidFill>
                <a:latin typeface="Arial" panose="020B0604020202020204" pitchFamily="34" charset="0"/>
                <a:cs typeface="Times New Roman" panose="02020603050405020304" pitchFamily="18" charset="0"/>
              </a:rPr>
              <a:t>sau</a:t>
            </a:r>
            <a:r>
              <a:rPr lang="en-US" altLang="en-US" sz="1600" dirty="0">
                <a:solidFill>
                  <a:srgbClr val="6600CC"/>
                </a:solidFill>
                <a:latin typeface="Arial" panose="020B0604020202020204" pitchFamily="34" charset="0"/>
                <a:cs typeface="Times New Roman" panose="02020603050405020304" pitchFamily="18" charset="0"/>
              </a:rPr>
              <a:t>:</a:t>
            </a:r>
          </a:p>
          <a:p>
            <a:pPr algn="just" eaLnBrk="1" hangingPunct="1">
              <a:lnSpc>
                <a:spcPct val="100000"/>
              </a:lnSpc>
              <a:spcBef>
                <a:spcPct val="0"/>
              </a:spcBef>
              <a:buClrTx/>
            </a:pPr>
            <a:r>
              <a:rPr lang="en-US" altLang="en-US" sz="1600" dirty="0" err="1">
                <a:solidFill>
                  <a:srgbClr val="6600CC"/>
                </a:solidFill>
                <a:latin typeface="Arial" panose="020B0604020202020204" pitchFamily="34" charset="0"/>
                <a:cs typeface="Times New Roman" panose="02020603050405020304" pitchFamily="18" charset="0"/>
              </a:rPr>
              <a:t>Buồn</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nôn</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nôn</a:t>
            </a:r>
            <a:endParaRPr lang="en-US" altLang="en-US" sz="1600" dirty="0">
              <a:solidFill>
                <a:srgbClr val="6600CC"/>
              </a:solidFill>
              <a:latin typeface="Arial" panose="020B0604020202020204" pitchFamily="34" charset="0"/>
              <a:cs typeface="Times New Roman" panose="02020603050405020304" pitchFamily="18" charset="0"/>
            </a:endParaRPr>
          </a:p>
          <a:p>
            <a:pPr algn="just" eaLnBrk="1" hangingPunct="1">
              <a:lnSpc>
                <a:spcPct val="100000"/>
              </a:lnSpc>
              <a:spcBef>
                <a:spcPct val="0"/>
              </a:spcBef>
              <a:buClrTx/>
            </a:pPr>
            <a:r>
              <a:rPr lang="en-US" altLang="en-US" sz="1600" dirty="0" err="1">
                <a:solidFill>
                  <a:srgbClr val="6600CC"/>
                </a:solidFill>
                <a:latin typeface="Arial" panose="020B0604020202020204" pitchFamily="34" charset="0"/>
                <a:cs typeface="Times New Roman" panose="02020603050405020304" pitchFamily="18" charset="0"/>
              </a:rPr>
              <a:t>Phát</a:t>
            </a:r>
            <a:r>
              <a:rPr lang="en-US" altLang="en-US" sz="1600" dirty="0">
                <a:solidFill>
                  <a:srgbClr val="6600CC"/>
                </a:solidFill>
                <a:latin typeface="Arial" panose="020B0604020202020204" pitchFamily="34" charset="0"/>
                <a:cs typeface="Times New Roman" panose="02020603050405020304" pitchFamily="18" charset="0"/>
              </a:rPr>
              <a:t> ban</a:t>
            </a:r>
          </a:p>
          <a:p>
            <a:pPr algn="just" eaLnBrk="1" hangingPunct="1">
              <a:lnSpc>
                <a:spcPct val="100000"/>
              </a:lnSpc>
              <a:spcBef>
                <a:spcPct val="0"/>
              </a:spcBef>
              <a:buClrTx/>
            </a:pPr>
            <a:r>
              <a:rPr lang="en-US" altLang="en-US" sz="1600" dirty="0" err="1">
                <a:solidFill>
                  <a:srgbClr val="6600CC"/>
                </a:solidFill>
                <a:latin typeface="Arial" panose="020B0604020202020204" pitchFamily="34" charset="0"/>
                <a:cs typeface="Times New Roman" panose="02020603050405020304" pitchFamily="18" charset="0"/>
              </a:rPr>
              <a:t>Đau</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cơ</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khớp</a:t>
            </a:r>
            <a:r>
              <a:rPr lang="en-US" altLang="en-US" sz="1600" dirty="0">
                <a:solidFill>
                  <a:srgbClr val="6600CC"/>
                </a:solidFill>
                <a:latin typeface="Arial" panose="020B0604020202020204" pitchFamily="34" charset="0"/>
                <a:cs typeface="Times New Roman" panose="02020603050405020304" pitchFamily="18" charset="0"/>
              </a:rPr>
              <a:t>, 2 </a:t>
            </a:r>
            <a:r>
              <a:rPr lang="en-US" altLang="en-US" sz="1600" dirty="0" err="1">
                <a:solidFill>
                  <a:srgbClr val="6600CC"/>
                </a:solidFill>
                <a:latin typeface="Arial" panose="020B0604020202020204" pitchFamily="34" charset="0"/>
                <a:cs typeface="Times New Roman" panose="02020603050405020304" pitchFamily="18" charset="0"/>
              </a:rPr>
              <a:t>hố</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mắt</a:t>
            </a:r>
            <a:endParaRPr lang="en-US" altLang="en-US" sz="1600" dirty="0">
              <a:solidFill>
                <a:srgbClr val="6600CC"/>
              </a:solidFill>
              <a:latin typeface="Arial" panose="020B0604020202020204" pitchFamily="34" charset="0"/>
              <a:cs typeface="Times New Roman" panose="02020603050405020304" pitchFamily="18" charset="0"/>
            </a:endParaRPr>
          </a:p>
          <a:p>
            <a:pPr algn="just">
              <a:lnSpc>
                <a:spcPct val="100000"/>
              </a:lnSpc>
              <a:spcBef>
                <a:spcPct val="0"/>
              </a:spcBef>
              <a:buClrTx/>
            </a:pPr>
            <a:r>
              <a:rPr lang="en-US" altLang="en-US" sz="1600" dirty="0" err="1">
                <a:solidFill>
                  <a:srgbClr val="6600CC"/>
                </a:solidFill>
                <a:latin typeface="Arial" panose="020B0604020202020204" pitchFamily="34" charset="0"/>
                <a:cs typeface="Times New Roman" panose="02020603050405020304" pitchFamily="18" charset="0"/>
              </a:rPr>
              <a:t>Xuất</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huyết</a:t>
            </a:r>
            <a:r>
              <a:rPr lang="en-US" altLang="en-US" sz="1600" dirty="0">
                <a:solidFill>
                  <a:srgbClr val="6600CC"/>
                </a:solidFill>
                <a:latin typeface="Arial" panose="020B0604020202020204" pitchFamily="34" charset="0"/>
                <a:cs typeface="Times New Roman" panose="02020603050405020304" pitchFamily="18" charset="0"/>
              </a:rPr>
              <a:t> da </a:t>
            </a:r>
            <a:r>
              <a:rPr lang="en-US" altLang="en-US" sz="1600" dirty="0" err="1">
                <a:solidFill>
                  <a:srgbClr val="6600CC"/>
                </a:solidFill>
                <a:latin typeface="Arial" panose="020B0604020202020204" pitchFamily="34" charset="0"/>
                <a:cs typeface="Times New Roman" panose="02020603050405020304" pitchFamily="18" charset="0"/>
              </a:rPr>
              <a:t>hoặc</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dấu</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dây</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thắt</a:t>
            </a:r>
            <a:r>
              <a:rPr lang="en-US" altLang="en-US" sz="1600" dirty="0">
                <a:solidFill>
                  <a:srgbClr val="6600CC"/>
                </a:solidFill>
                <a:latin typeface="Arial" panose="020B0604020202020204" pitchFamily="34" charset="0"/>
                <a:cs typeface="Times New Roman" panose="02020603050405020304" pitchFamily="18" charset="0"/>
              </a:rPr>
              <a:t> (+)</a:t>
            </a:r>
          </a:p>
          <a:p>
            <a:pPr algn="just" eaLnBrk="1" hangingPunct="1">
              <a:lnSpc>
                <a:spcPct val="100000"/>
              </a:lnSpc>
              <a:spcBef>
                <a:spcPct val="0"/>
              </a:spcBef>
              <a:buClrTx/>
            </a:pPr>
            <a:r>
              <a:rPr lang="vi-VN" altLang="en-US" sz="1600" dirty="0">
                <a:solidFill>
                  <a:srgbClr val="6600CC"/>
                </a:solidFill>
                <a:latin typeface="Arial" panose="020B0604020202020204" pitchFamily="34" charset="0"/>
                <a:cs typeface="Times New Roman" panose="02020603050405020304" pitchFamily="18" charset="0"/>
              </a:rPr>
              <a:t>BC</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bình</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thường</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hoặc</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giảm</a:t>
            </a:r>
            <a:endParaRPr lang="en-US" altLang="en-US" sz="1600" dirty="0">
              <a:solidFill>
                <a:srgbClr val="6600CC"/>
              </a:solidFill>
              <a:latin typeface="Arial" panose="020B0604020202020204" pitchFamily="34" charset="0"/>
              <a:cs typeface="Times New Roman" panose="02020603050405020304" pitchFamily="18" charset="0"/>
            </a:endParaRPr>
          </a:p>
          <a:p>
            <a:pPr algn="just">
              <a:lnSpc>
                <a:spcPct val="100000"/>
              </a:lnSpc>
              <a:spcBef>
                <a:spcPct val="0"/>
              </a:spcBef>
              <a:buClrTx/>
            </a:pPr>
            <a:r>
              <a:rPr lang="en-US" altLang="en-US" sz="1600" b="1" dirty="0" err="1">
                <a:solidFill>
                  <a:srgbClr val="6600CC"/>
                </a:solidFill>
                <a:latin typeface="Arial" panose="020B0604020202020204" pitchFamily="34" charset="0"/>
                <a:cs typeface="Times New Roman" panose="02020603050405020304" pitchFamily="18" charset="0"/>
              </a:rPr>
              <a:t>Hct</a:t>
            </a:r>
            <a:r>
              <a:rPr lang="en-US" altLang="en-US" sz="1600" b="1" dirty="0">
                <a:solidFill>
                  <a:srgbClr val="6600CC"/>
                </a:solidFill>
                <a:latin typeface="Arial" panose="020B0604020202020204" pitchFamily="34" charset="0"/>
                <a:cs typeface="Times New Roman" panose="02020603050405020304" pitchFamily="18" charset="0"/>
              </a:rPr>
              <a:t> </a:t>
            </a:r>
            <a:r>
              <a:rPr lang="en-US" altLang="en-US" sz="1600" b="1" dirty="0" err="1">
                <a:solidFill>
                  <a:srgbClr val="6600CC"/>
                </a:solidFill>
                <a:latin typeface="Arial" panose="020B0604020202020204" pitchFamily="34" charset="0"/>
                <a:cs typeface="Times New Roman" panose="02020603050405020304" pitchFamily="18" charset="0"/>
              </a:rPr>
              <a:t>bình</a:t>
            </a:r>
            <a:r>
              <a:rPr lang="en-US" altLang="en-US" sz="1600" b="1" dirty="0">
                <a:solidFill>
                  <a:srgbClr val="6600CC"/>
                </a:solidFill>
                <a:latin typeface="Arial" panose="020B0604020202020204" pitchFamily="34" charset="0"/>
                <a:cs typeface="Times New Roman" panose="02020603050405020304" pitchFamily="18" charset="0"/>
              </a:rPr>
              <a:t> </a:t>
            </a:r>
            <a:r>
              <a:rPr lang="en-US" altLang="en-US" sz="1600" b="1" dirty="0" err="1">
                <a:solidFill>
                  <a:srgbClr val="6600CC"/>
                </a:solidFill>
                <a:latin typeface="Arial" panose="020B0604020202020204" pitchFamily="34" charset="0"/>
                <a:cs typeface="Times New Roman" panose="02020603050405020304" pitchFamily="18" charset="0"/>
              </a:rPr>
              <a:t>thường</a:t>
            </a:r>
            <a:r>
              <a:rPr lang="en-US" altLang="en-US" sz="1600" b="1" dirty="0">
                <a:solidFill>
                  <a:srgbClr val="6600CC"/>
                </a:solidFill>
                <a:latin typeface="Arial" panose="020B0604020202020204" pitchFamily="34" charset="0"/>
                <a:cs typeface="Times New Roman" panose="02020603050405020304" pitchFamily="18" charset="0"/>
              </a:rPr>
              <a:t> </a:t>
            </a:r>
            <a:r>
              <a:rPr lang="en-US" altLang="en-US" sz="1600" b="1" dirty="0" err="1">
                <a:solidFill>
                  <a:srgbClr val="6600CC"/>
                </a:solidFill>
                <a:latin typeface="Arial" panose="020B0604020202020204" pitchFamily="34" charset="0"/>
                <a:cs typeface="Times New Roman" panose="02020603050405020304" pitchFamily="18" charset="0"/>
              </a:rPr>
              <a:t>hoặc</a:t>
            </a:r>
            <a:r>
              <a:rPr lang="en-US" altLang="en-US" sz="1600" b="1" dirty="0">
                <a:solidFill>
                  <a:srgbClr val="6600CC"/>
                </a:solidFill>
                <a:latin typeface="Arial" panose="020B0604020202020204" pitchFamily="34" charset="0"/>
                <a:cs typeface="Times New Roman" panose="02020603050405020304" pitchFamily="18" charset="0"/>
              </a:rPr>
              <a:t> </a:t>
            </a:r>
            <a:r>
              <a:rPr lang="en-US" altLang="en-US" sz="1600" b="1" dirty="0" err="1">
                <a:solidFill>
                  <a:srgbClr val="6600CC"/>
                </a:solidFill>
                <a:latin typeface="Arial" panose="020B0604020202020204" pitchFamily="34" charset="0"/>
                <a:cs typeface="Times New Roman" panose="02020603050405020304" pitchFamily="18" charset="0"/>
              </a:rPr>
              <a:t>tăng</a:t>
            </a:r>
            <a:endParaRPr lang="en-US" altLang="en-US" sz="1600" dirty="0">
              <a:solidFill>
                <a:srgbClr val="6600CC"/>
              </a:solidFill>
              <a:latin typeface="Arial" panose="020B0604020202020204" pitchFamily="34" charset="0"/>
              <a:cs typeface="Times New Roman" panose="02020603050405020304" pitchFamily="18" charset="0"/>
            </a:endParaRPr>
          </a:p>
          <a:p>
            <a:pPr algn="just" eaLnBrk="1" hangingPunct="1">
              <a:lnSpc>
                <a:spcPct val="100000"/>
              </a:lnSpc>
              <a:spcBef>
                <a:spcPct val="0"/>
              </a:spcBef>
              <a:buClrTx/>
            </a:pPr>
            <a:r>
              <a:rPr lang="en-US" altLang="en-US" sz="1600" b="1" dirty="0">
                <a:solidFill>
                  <a:srgbClr val="6600CC"/>
                </a:solidFill>
                <a:latin typeface="Arial" panose="020B0604020202020204" pitchFamily="34" charset="0"/>
                <a:cs typeface="Times New Roman" panose="02020603050405020304" pitchFamily="18" charset="0"/>
              </a:rPr>
              <a:t>TC </a:t>
            </a:r>
            <a:r>
              <a:rPr lang="en-US" altLang="en-US" sz="1600" b="1" dirty="0" err="1">
                <a:solidFill>
                  <a:srgbClr val="6600CC"/>
                </a:solidFill>
                <a:latin typeface="Arial" panose="020B0604020202020204" pitchFamily="34" charset="0"/>
                <a:cs typeface="Times New Roman" panose="02020603050405020304" pitchFamily="18" charset="0"/>
              </a:rPr>
              <a:t>bình</a:t>
            </a:r>
            <a:r>
              <a:rPr lang="en-US" altLang="en-US" sz="1600" b="1" dirty="0">
                <a:solidFill>
                  <a:srgbClr val="6600CC"/>
                </a:solidFill>
                <a:latin typeface="Arial" panose="020B0604020202020204" pitchFamily="34" charset="0"/>
                <a:cs typeface="Times New Roman" panose="02020603050405020304" pitchFamily="18" charset="0"/>
              </a:rPr>
              <a:t> </a:t>
            </a:r>
            <a:r>
              <a:rPr lang="en-US" altLang="en-US" sz="1600" b="1" dirty="0" err="1">
                <a:solidFill>
                  <a:srgbClr val="6600CC"/>
                </a:solidFill>
                <a:latin typeface="Arial" panose="020B0604020202020204" pitchFamily="34" charset="0"/>
                <a:cs typeface="Times New Roman" panose="02020603050405020304" pitchFamily="18" charset="0"/>
              </a:rPr>
              <a:t>thường</a:t>
            </a:r>
            <a:r>
              <a:rPr lang="en-US" altLang="en-US" sz="1600" b="1" dirty="0">
                <a:solidFill>
                  <a:srgbClr val="6600CC"/>
                </a:solidFill>
                <a:latin typeface="Arial" panose="020B0604020202020204" pitchFamily="34" charset="0"/>
                <a:cs typeface="Times New Roman" panose="02020603050405020304" pitchFamily="18" charset="0"/>
              </a:rPr>
              <a:t> </a:t>
            </a:r>
            <a:r>
              <a:rPr lang="en-US" altLang="en-US" sz="1600" b="1" dirty="0" err="1">
                <a:solidFill>
                  <a:srgbClr val="6600CC"/>
                </a:solidFill>
                <a:latin typeface="Arial" panose="020B0604020202020204" pitchFamily="34" charset="0"/>
                <a:cs typeface="Times New Roman" panose="02020603050405020304" pitchFamily="18" charset="0"/>
              </a:rPr>
              <a:t>hoặc</a:t>
            </a:r>
            <a:r>
              <a:rPr lang="en-US" altLang="en-US" sz="1600" b="1" dirty="0">
                <a:solidFill>
                  <a:srgbClr val="6600CC"/>
                </a:solidFill>
                <a:latin typeface="Arial" panose="020B0604020202020204" pitchFamily="34" charset="0"/>
                <a:cs typeface="Times New Roman" panose="02020603050405020304" pitchFamily="18" charset="0"/>
              </a:rPr>
              <a:t> </a:t>
            </a:r>
            <a:r>
              <a:rPr lang="en-US" altLang="en-US" sz="1600" b="1" dirty="0" err="1">
                <a:solidFill>
                  <a:srgbClr val="6600CC"/>
                </a:solidFill>
                <a:latin typeface="Arial" panose="020B0604020202020204" pitchFamily="34" charset="0"/>
                <a:cs typeface="Times New Roman" panose="02020603050405020304" pitchFamily="18" charset="0"/>
              </a:rPr>
              <a:t>giảm</a:t>
            </a:r>
            <a:endParaRPr lang="en-US" altLang="en-US" sz="1600" b="1" dirty="0">
              <a:solidFill>
                <a:srgbClr val="6600CC"/>
              </a:solidFill>
              <a:latin typeface="Arial" panose="020B060402020202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832D21FF-774F-EB4A-999F-392A914B0547}"/>
              </a:ext>
            </a:extLst>
          </p:cNvPr>
          <p:cNvGrpSpPr/>
          <p:nvPr/>
        </p:nvGrpSpPr>
        <p:grpSpPr>
          <a:xfrm>
            <a:off x="6019375" y="381001"/>
            <a:ext cx="4574012" cy="2800767"/>
            <a:chOff x="4881817" y="478817"/>
            <a:chExt cx="4187570" cy="2800767"/>
          </a:xfrm>
        </p:grpSpPr>
        <p:sp>
          <p:nvSpPr>
            <p:cNvPr id="23555" name="Rectangle 18">
              <a:extLst>
                <a:ext uri="{FF2B5EF4-FFF2-40B4-BE49-F238E27FC236}">
                  <a16:creationId xmlns:a16="http://schemas.microsoft.com/office/drawing/2014/main" id="{0ACFEEA2-7227-DD41-B810-662C839C4742}"/>
                </a:ext>
              </a:extLst>
            </p:cNvPr>
            <p:cNvSpPr>
              <a:spLocks noChangeArrowheads="1"/>
            </p:cNvSpPr>
            <p:nvPr/>
          </p:nvSpPr>
          <p:spPr bwMode="auto">
            <a:xfrm>
              <a:off x="4881817" y="485211"/>
              <a:ext cx="4033583" cy="2594581"/>
            </a:xfrm>
            <a:prstGeom prst="rect">
              <a:avLst/>
            </a:prstGeom>
            <a:solidFill>
              <a:srgbClr val="FFFF99"/>
            </a:solidFill>
            <a:ln w="38100">
              <a:solidFill>
                <a:schemeClr val="tx1"/>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endParaRPr lang="en-US" altLang="en-US" sz="1800">
                <a:latin typeface="Times New Roman" panose="02020603050405020304" pitchFamily="18" charset="0"/>
              </a:endParaRPr>
            </a:p>
          </p:txBody>
        </p:sp>
        <p:sp>
          <p:nvSpPr>
            <p:cNvPr id="23557" name="Text Box 6">
              <a:extLst>
                <a:ext uri="{FF2B5EF4-FFF2-40B4-BE49-F238E27FC236}">
                  <a16:creationId xmlns:a16="http://schemas.microsoft.com/office/drawing/2014/main" id="{603F36E0-0AC6-5F45-9CFA-7B6387DD439E}"/>
                </a:ext>
              </a:extLst>
            </p:cNvPr>
            <p:cNvSpPr txBox="1">
              <a:spLocks noChangeArrowheads="1"/>
            </p:cNvSpPr>
            <p:nvPr/>
          </p:nvSpPr>
          <p:spPr bwMode="auto">
            <a:xfrm>
              <a:off x="4902286" y="478817"/>
              <a:ext cx="416710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nSpc>
                  <a:spcPct val="100000"/>
                </a:lnSpc>
                <a:spcBef>
                  <a:spcPct val="0"/>
                </a:spcBef>
                <a:buClrTx/>
                <a:buNone/>
              </a:pPr>
              <a:r>
                <a:rPr lang="en-US" altLang="en-US" sz="1600" b="1" dirty="0">
                  <a:solidFill>
                    <a:srgbClr val="FF0000"/>
                  </a:solidFill>
                  <a:latin typeface="Arial" panose="020B0604020202020204" pitchFamily="34" charset="0"/>
                </a:rPr>
                <a:t>DẤU HIỆU CẢNH BÁO: </a:t>
              </a:r>
              <a:r>
                <a:rPr lang="en-US" altLang="en-US" sz="1600" dirty="0">
                  <a:solidFill>
                    <a:srgbClr val="6600CC"/>
                  </a:solidFill>
                  <a:latin typeface="Arial" panose="020B0604020202020204" pitchFamily="34" charset="0"/>
                  <a:cs typeface="Times New Roman" panose="02020603050405020304" pitchFamily="18" charset="0"/>
                </a:rPr>
                <a:t>1 </a:t>
              </a:r>
              <a:r>
                <a:rPr lang="en-US" altLang="en-US" sz="1600" dirty="0" err="1">
                  <a:solidFill>
                    <a:srgbClr val="6600CC"/>
                  </a:solidFill>
                  <a:latin typeface="Arial" panose="020B0604020202020204" pitchFamily="34" charset="0"/>
                  <a:cs typeface="Times New Roman" panose="02020603050405020304" pitchFamily="18" charset="0"/>
                </a:rPr>
                <a:t>trong</a:t>
              </a:r>
              <a:r>
                <a:rPr lang="en-US" altLang="en-US" sz="1600" dirty="0">
                  <a:solidFill>
                    <a:srgbClr val="6600CC"/>
                  </a:solidFill>
                  <a:latin typeface="Arial" panose="020B0604020202020204" pitchFamily="34" charset="0"/>
                  <a:cs typeface="Times New Roman" panose="02020603050405020304" pitchFamily="18" charset="0"/>
                </a:rPr>
                <a:t> </a:t>
              </a:r>
              <a:r>
                <a:rPr lang="en-US" altLang="en-US" sz="1600" dirty="0" err="1">
                  <a:solidFill>
                    <a:srgbClr val="6600CC"/>
                  </a:solidFill>
                  <a:latin typeface="Arial" panose="020B0604020202020204" pitchFamily="34" charset="0"/>
                  <a:cs typeface="Times New Roman" panose="02020603050405020304" pitchFamily="18" charset="0"/>
                </a:rPr>
                <a:t>các</a:t>
              </a:r>
              <a:r>
                <a:rPr lang="en-US" altLang="en-US" sz="1600" dirty="0">
                  <a:solidFill>
                    <a:srgbClr val="6600CC"/>
                  </a:solidFill>
                  <a:latin typeface="Arial" panose="020B0604020202020204" pitchFamily="34" charset="0"/>
                  <a:cs typeface="Times New Roman" panose="02020603050405020304" pitchFamily="18" charset="0"/>
                </a:rPr>
                <a:t> DH </a:t>
              </a:r>
              <a:r>
                <a:rPr lang="en-US" altLang="en-US" sz="1600" dirty="0" err="1">
                  <a:solidFill>
                    <a:srgbClr val="6600CC"/>
                  </a:solidFill>
                  <a:latin typeface="Arial" panose="020B0604020202020204" pitchFamily="34" charset="0"/>
                  <a:cs typeface="Times New Roman" panose="02020603050405020304" pitchFamily="18" charset="0"/>
                </a:rPr>
                <a:t>sau</a:t>
              </a:r>
              <a:endParaRPr lang="en-US" altLang="en-US" sz="1600" dirty="0">
                <a:solidFill>
                  <a:srgbClr val="FF0000"/>
                </a:solidFill>
                <a:latin typeface="Arial" panose="020B0604020202020204" pitchFamily="34" charset="0"/>
              </a:endParaRPr>
            </a:p>
            <a:p>
              <a:pPr eaLnBrk="1" hangingPunct="1">
                <a:lnSpc>
                  <a:spcPct val="100000"/>
                </a:lnSpc>
                <a:spcBef>
                  <a:spcPct val="0"/>
                </a:spcBef>
                <a:buClrTx/>
              </a:pPr>
              <a:r>
                <a:rPr lang="en-US" altLang="en-US" sz="1600" dirty="0" err="1">
                  <a:solidFill>
                    <a:srgbClr val="7030A0"/>
                  </a:solidFill>
                  <a:latin typeface="Arial" panose="020B0604020202020204" pitchFamily="34" charset="0"/>
                </a:rPr>
                <a:t>Vật</a:t>
              </a:r>
              <a:r>
                <a:rPr lang="en-US" altLang="en-US" sz="1600" dirty="0">
                  <a:solidFill>
                    <a:srgbClr val="7030A0"/>
                  </a:solidFill>
                  <a:latin typeface="Arial" panose="020B0604020202020204" pitchFamily="34" charset="0"/>
                </a:rPr>
                <a:t> </a:t>
              </a:r>
              <a:r>
                <a:rPr lang="en-US" altLang="en-US" sz="1600" dirty="0" err="1">
                  <a:solidFill>
                    <a:srgbClr val="7030A0"/>
                  </a:solidFill>
                  <a:latin typeface="Arial" panose="020B0604020202020204" pitchFamily="34" charset="0"/>
                </a:rPr>
                <a:t>vã</a:t>
              </a:r>
              <a:r>
                <a:rPr lang="en-US" altLang="en-US" sz="1600" dirty="0">
                  <a:solidFill>
                    <a:srgbClr val="7030A0"/>
                  </a:solidFill>
                  <a:latin typeface="Arial" panose="020B0604020202020204" pitchFamily="34" charset="0"/>
                </a:rPr>
                <a:t>, </a:t>
              </a:r>
              <a:r>
                <a:rPr lang="en-US" altLang="en-US" sz="1600" dirty="0" err="1">
                  <a:solidFill>
                    <a:srgbClr val="7030A0"/>
                  </a:solidFill>
                  <a:latin typeface="Arial" panose="020B0604020202020204" pitchFamily="34" charset="0"/>
                </a:rPr>
                <a:t>lừ</a:t>
              </a:r>
              <a:r>
                <a:rPr lang="en-US" altLang="en-US" sz="1600" dirty="0">
                  <a:solidFill>
                    <a:srgbClr val="7030A0"/>
                  </a:solidFill>
                  <a:latin typeface="Arial" panose="020B0604020202020204" pitchFamily="34" charset="0"/>
                </a:rPr>
                <a:t> </a:t>
              </a:r>
              <a:r>
                <a:rPr lang="en-US" altLang="en-US" sz="1600" dirty="0" err="1">
                  <a:solidFill>
                    <a:srgbClr val="7030A0"/>
                  </a:solidFill>
                  <a:latin typeface="Arial" panose="020B0604020202020204" pitchFamily="34" charset="0"/>
                </a:rPr>
                <a:t>đừ</a:t>
              </a:r>
              <a:r>
                <a:rPr lang="en-US" altLang="en-US" sz="1600" dirty="0">
                  <a:solidFill>
                    <a:srgbClr val="7030A0"/>
                  </a:solidFill>
                  <a:latin typeface="Arial" panose="020B0604020202020204" pitchFamily="34" charset="0"/>
                </a:rPr>
                <a:t>, li </a:t>
              </a:r>
              <a:r>
                <a:rPr lang="en-US" altLang="en-US" sz="1600" dirty="0" err="1">
                  <a:solidFill>
                    <a:srgbClr val="7030A0"/>
                  </a:solidFill>
                  <a:latin typeface="Arial" panose="020B0604020202020204" pitchFamily="34" charset="0"/>
                </a:rPr>
                <a:t>bì</a:t>
              </a:r>
              <a:endParaRPr lang="en-US" altLang="en-US" sz="1600" dirty="0">
                <a:solidFill>
                  <a:srgbClr val="7030A0"/>
                </a:solidFill>
                <a:latin typeface="Arial" panose="020B0604020202020204" pitchFamily="34" charset="0"/>
              </a:endParaRPr>
            </a:p>
            <a:p>
              <a:pPr>
                <a:lnSpc>
                  <a:spcPct val="100000"/>
                </a:lnSpc>
                <a:spcBef>
                  <a:spcPct val="0"/>
                </a:spcBef>
                <a:buClrTx/>
              </a:pPr>
              <a:r>
                <a:rPr lang="en-US" altLang="en-US" sz="1600" b="1" dirty="0" err="1">
                  <a:solidFill>
                    <a:srgbClr val="7030A0"/>
                  </a:solidFill>
                  <a:latin typeface="Arial" panose="020B0604020202020204" pitchFamily="34" charset="0"/>
                </a:rPr>
                <a:t>Đau</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bụng</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nhiều</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và</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liên</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tục</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ở</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vùng</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gan</a:t>
              </a:r>
              <a:endParaRPr lang="vi-VN" altLang="en-US" sz="1600" b="1" dirty="0">
                <a:solidFill>
                  <a:srgbClr val="7030A0"/>
                </a:solidFill>
                <a:latin typeface="Arial" panose="020B0604020202020204" pitchFamily="34" charset="0"/>
              </a:endParaRPr>
            </a:p>
            <a:p>
              <a:pPr>
                <a:lnSpc>
                  <a:spcPct val="100000"/>
                </a:lnSpc>
                <a:spcBef>
                  <a:spcPct val="0"/>
                </a:spcBef>
                <a:buClrTx/>
              </a:pPr>
              <a:r>
                <a:rPr lang="en-US" altLang="en-US" sz="1600" dirty="0">
                  <a:solidFill>
                    <a:srgbClr val="7030A0"/>
                  </a:solidFill>
                  <a:latin typeface="Arial" panose="020B0604020202020204" pitchFamily="34" charset="0"/>
                </a:rPr>
                <a:t>﻿</a:t>
              </a:r>
              <a:r>
                <a:rPr lang="en-US" altLang="en-US" sz="1600" b="1" dirty="0" err="1">
                  <a:solidFill>
                    <a:srgbClr val="7030A0"/>
                  </a:solidFill>
                  <a:latin typeface="Arial" panose="020B0604020202020204" pitchFamily="34" charset="0"/>
                </a:rPr>
                <a:t>Nôn</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ói</a:t>
              </a:r>
              <a:r>
                <a:rPr lang="en-US" altLang="en-US" sz="1600" b="1" dirty="0">
                  <a:solidFill>
                    <a:srgbClr val="7030A0"/>
                  </a:solidFill>
                  <a:latin typeface="Arial" panose="020B0604020202020204" pitchFamily="34" charset="0"/>
                </a:rPr>
                <a:t> ≥ 3 </a:t>
              </a:r>
              <a:r>
                <a:rPr lang="en-US" altLang="en-US" sz="1600" b="1" dirty="0" err="1">
                  <a:solidFill>
                    <a:srgbClr val="7030A0"/>
                  </a:solidFill>
                  <a:latin typeface="Arial" panose="020B0604020202020204" pitchFamily="34" charset="0"/>
                </a:rPr>
                <a:t>lần</a:t>
              </a:r>
              <a:r>
                <a:rPr lang="en-US" altLang="en-US" sz="1600" b="1" dirty="0">
                  <a:solidFill>
                    <a:srgbClr val="7030A0"/>
                  </a:solidFill>
                  <a:latin typeface="Arial" panose="020B0604020202020204" pitchFamily="34" charset="0"/>
                </a:rPr>
                <a:t>/1h </a:t>
              </a:r>
              <a:r>
                <a:rPr lang="en-US" altLang="en-US" sz="1600" b="1" dirty="0" err="1">
                  <a:solidFill>
                    <a:srgbClr val="7030A0"/>
                  </a:solidFill>
                  <a:latin typeface="Arial" panose="020B0604020202020204" pitchFamily="34" charset="0"/>
                </a:rPr>
                <a:t>hoặc</a:t>
              </a:r>
              <a:r>
                <a:rPr lang="en-US" altLang="en-US" sz="1600" b="1" dirty="0">
                  <a:solidFill>
                    <a:srgbClr val="7030A0"/>
                  </a:solidFill>
                  <a:latin typeface="Arial" panose="020B0604020202020204" pitchFamily="34" charset="0"/>
                </a:rPr>
                <a:t> ≥ 4 </a:t>
              </a:r>
              <a:r>
                <a:rPr lang="en-US" altLang="en-US" sz="1600" b="1" dirty="0" err="1">
                  <a:solidFill>
                    <a:srgbClr val="7030A0"/>
                  </a:solidFill>
                  <a:latin typeface="Arial" panose="020B0604020202020204" pitchFamily="34" charset="0"/>
                </a:rPr>
                <a:t>lần</a:t>
              </a:r>
              <a:r>
                <a:rPr lang="en-US" altLang="en-US" sz="1600" b="1" dirty="0">
                  <a:solidFill>
                    <a:srgbClr val="7030A0"/>
                  </a:solidFill>
                  <a:latin typeface="Arial" panose="020B0604020202020204" pitchFamily="34" charset="0"/>
                </a:rPr>
                <a:t>/6h </a:t>
              </a:r>
            </a:p>
            <a:p>
              <a:pPr eaLnBrk="1" hangingPunct="1">
                <a:lnSpc>
                  <a:spcPct val="100000"/>
                </a:lnSpc>
                <a:spcBef>
                  <a:spcPct val="0"/>
                </a:spcBef>
                <a:buClrTx/>
              </a:pPr>
              <a:r>
                <a:rPr lang="en-US" altLang="en-US" sz="1600" dirty="0" err="1">
                  <a:solidFill>
                    <a:srgbClr val="7030A0"/>
                  </a:solidFill>
                  <a:latin typeface="Arial" panose="020B0604020202020204" pitchFamily="34" charset="0"/>
                </a:rPr>
                <a:t>Chảy</a:t>
              </a:r>
              <a:r>
                <a:rPr lang="en-US" altLang="en-US" sz="1600" dirty="0">
                  <a:solidFill>
                    <a:srgbClr val="7030A0"/>
                  </a:solidFill>
                  <a:latin typeface="Arial" panose="020B0604020202020204" pitchFamily="34" charset="0"/>
                </a:rPr>
                <a:t> </a:t>
              </a:r>
              <a:r>
                <a:rPr lang="en-US" altLang="en-US" sz="1600" dirty="0" err="1">
                  <a:solidFill>
                    <a:srgbClr val="7030A0"/>
                  </a:solidFill>
                  <a:latin typeface="Arial" panose="020B0604020202020204" pitchFamily="34" charset="0"/>
                </a:rPr>
                <a:t>máu</a:t>
              </a:r>
              <a:r>
                <a:rPr lang="en-US" altLang="en-US" sz="1600" dirty="0">
                  <a:solidFill>
                    <a:srgbClr val="7030A0"/>
                  </a:solidFill>
                  <a:latin typeface="Arial" panose="020B0604020202020204" pitchFamily="34" charset="0"/>
                </a:rPr>
                <a:t> </a:t>
              </a:r>
              <a:r>
                <a:rPr lang="en-US" altLang="en-US" sz="1600" dirty="0" err="1">
                  <a:solidFill>
                    <a:srgbClr val="7030A0"/>
                  </a:solidFill>
                  <a:latin typeface="Arial" panose="020B0604020202020204" pitchFamily="34" charset="0"/>
                </a:rPr>
                <a:t>niêm</a:t>
              </a:r>
              <a:r>
                <a:rPr lang="en-US" altLang="en-US" sz="1600" dirty="0">
                  <a:solidFill>
                    <a:srgbClr val="7030A0"/>
                  </a:solidFill>
                  <a:latin typeface="Arial" panose="020B0604020202020204" pitchFamily="34" charset="0"/>
                </a:rPr>
                <a:t> </a:t>
              </a:r>
              <a:r>
                <a:rPr lang="en-US" altLang="en-US" sz="1600" dirty="0" err="1">
                  <a:solidFill>
                    <a:srgbClr val="7030A0"/>
                  </a:solidFill>
                  <a:latin typeface="Arial" panose="020B0604020202020204" pitchFamily="34" charset="0"/>
                </a:rPr>
                <a:t>mạc</a:t>
              </a:r>
              <a:endParaRPr lang="en-US" altLang="en-US" sz="1600" dirty="0">
                <a:solidFill>
                  <a:srgbClr val="7030A0"/>
                </a:solidFill>
                <a:latin typeface="Arial" panose="020B0604020202020204" pitchFamily="34" charset="0"/>
              </a:endParaRPr>
            </a:p>
            <a:p>
              <a:pPr>
                <a:lnSpc>
                  <a:spcPct val="100000"/>
                </a:lnSpc>
                <a:spcBef>
                  <a:spcPct val="0"/>
                </a:spcBef>
                <a:buClrTx/>
              </a:pPr>
              <a:r>
                <a:rPr lang="en-US" altLang="en-US" sz="1600" dirty="0">
                  <a:solidFill>
                    <a:srgbClr val="7030A0"/>
                  </a:solidFill>
                  <a:latin typeface="Arial" panose="020B0604020202020204" pitchFamily="34" charset="0"/>
                </a:rPr>
                <a:t>Gan to &gt;2 cm</a:t>
              </a:r>
            </a:p>
            <a:p>
              <a:pPr eaLnBrk="1" hangingPunct="1">
                <a:lnSpc>
                  <a:spcPct val="100000"/>
                </a:lnSpc>
                <a:spcBef>
                  <a:spcPct val="0"/>
                </a:spcBef>
                <a:buClrTx/>
              </a:pPr>
              <a:r>
                <a:rPr lang="vi-VN" altLang="en-US" sz="1600" dirty="0">
                  <a:solidFill>
                    <a:srgbClr val="7030A0"/>
                  </a:solidFill>
                  <a:latin typeface="Arial" panose="020B0604020202020204" pitchFamily="34" charset="0"/>
                </a:rPr>
                <a:t>Tiểu ít </a:t>
              </a:r>
              <a:endParaRPr lang="en-US" altLang="en-US" sz="1600" dirty="0">
                <a:solidFill>
                  <a:srgbClr val="7030A0"/>
                </a:solidFill>
                <a:latin typeface="Arial" panose="020B0604020202020204" pitchFamily="34" charset="0"/>
              </a:endParaRPr>
            </a:p>
            <a:p>
              <a:pPr eaLnBrk="1" hangingPunct="1">
                <a:lnSpc>
                  <a:spcPct val="100000"/>
                </a:lnSpc>
                <a:spcBef>
                  <a:spcPct val="0"/>
                </a:spcBef>
                <a:buClrTx/>
              </a:pPr>
              <a:r>
                <a:rPr lang="en-US" altLang="en-US" sz="1600" dirty="0">
                  <a:solidFill>
                    <a:srgbClr val="7030A0"/>
                  </a:solidFill>
                  <a:latin typeface="Arial" panose="020B0604020202020204" pitchFamily="34" charset="0"/>
                </a:rPr>
                <a:t>H</a:t>
              </a:r>
              <a:r>
                <a:rPr lang="vi-VN" altLang="en-US" sz="1600" dirty="0">
                  <a:solidFill>
                    <a:srgbClr val="7030A0"/>
                  </a:solidFill>
                  <a:latin typeface="Arial" panose="020B0604020202020204" pitchFamily="34" charset="0"/>
                </a:rPr>
                <a:t>ct </a:t>
              </a:r>
              <a:r>
                <a:rPr lang="en-US" altLang="en-US" sz="1600" dirty="0">
                  <a:solidFill>
                    <a:srgbClr val="7030A0"/>
                  </a:solidFill>
                  <a:latin typeface="Arial" panose="020B0604020202020204" pitchFamily="34" charset="0"/>
                  <a:sym typeface="Symbol" pitchFamily="2" charset="2"/>
                </a:rPr>
                <a:t> </a:t>
              </a:r>
              <a:r>
                <a:rPr lang="en-US" altLang="en-US" sz="1600" dirty="0" err="1">
                  <a:solidFill>
                    <a:srgbClr val="7030A0"/>
                  </a:solidFill>
                  <a:latin typeface="Arial" panose="020B0604020202020204" pitchFamily="34" charset="0"/>
                  <a:sym typeface="Symbol" pitchFamily="2" charset="2"/>
                </a:rPr>
                <a:t>kèm</a:t>
              </a:r>
              <a:r>
                <a:rPr lang="en-US" altLang="en-US" sz="1600" dirty="0">
                  <a:solidFill>
                    <a:srgbClr val="7030A0"/>
                  </a:solidFill>
                  <a:latin typeface="Arial" panose="020B0604020202020204" pitchFamily="34" charset="0"/>
                </a:rPr>
                <a:t> </a:t>
              </a:r>
              <a:r>
                <a:rPr lang="vi-VN" altLang="en-US" sz="1600" dirty="0">
                  <a:solidFill>
                    <a:srgbClr val="7030A0"/>
                  </a:solidFill>
                  <a:latin typeface="Arial" panose="020B0604020202020204" pitchFamily="34" charset="0"/>
                </a:rPr>
                <a:t>TC </a:t>
              </a:r>
              <a:r>
                <a:rPr lang="en-US" altLang="en-US" sz="1600" dirty="0">
                  <a:solidFill>
                    <a:srgbClr val="7030A0"/>
                  </a:solidFill>
                  <a:latin typeface="Arial" panose="020B0604020202020204" pitchFamily="34" charset="0"/>
                  <a:sym typeface="Symbol" pitchFamily="2" charset="2"/>
                </a:rPr>
                <a:t>↓ </a:t>
              </a:r>
              <a:r>
                <a:rPr lang="vi-VN" altLang="en-US" sz="1600" dirty="0">
                  <a:solidFill>
                    <a:srgbClr val="7030A0"/>
                  </a:solidFill>
                  <a:latin typeface="Arial" panose="020B0604020202020204" pitchFamily="34" charset="0"/>
                  <a:sym typeface="Symbol" pitchFamily="2" charset="2"/>
                </a:rPr>
                <a:t>nhanh</a:t>
              </a:r>
            </a:p>
            <a:p>
              <a:pPr>
                <a:lnSpc>
                  <a:spcPct val="100000"/>
                </a:lnSpc>
                <a:spcBef>
                  <a:spcPct val="0"/>
                </a:spcBef>
                <a:buClrTx/>
              </a:pPr>
              <a:r>
                <a:rPr lang="vi-VN" altLang="en-US" sz="1600" b="1" dirty="0">
                  <a:solidFill>
                    <a:srgbClr val="7030A0"/>
                  </a:solidFill>
                  <a:latin typeface="Arial" panose="020B0604020202020204" pitchFamily="34" charset="0"/>
                  <a:sym typeface="Symbol" pitchFamily="2" charset="2"/>
                </a:rPr>
                <a:t>AST/ALT </a:t>
              </a:r>
              <a:r>
                <a:rPr lang="en-US" altLang="en-US" sz="1600" b="1" dirty="0">
                  <a:solidFill>
                    <a:srgbClr val="7030A0"/>
                  </a:solidFill>
                  <a:latin typeface="Arial" panose="020B0604020202020204" pitchFamily="34" charset="0"/>
                </a:rPr>
                <a:t>≥ 400U/L</a:t>
              </a:r>
            </a:p>
            <a:p>
              <a:pPr>
                <a:lnSpc>
                  <a:spcPct val="100000"/>
                </a:lnSpc>
                <a:spcBef>
                  <a:spcPct val="0"/>
                </a:spcBef>
                <a:buClrTx/>
              </a:pPr>
              <a:r>
                <a:rPr lang="en-US" altLang="en-US" sz="1600" b="1" dirty="0" err="1">
                  <a:solidFill>
                    <a:srgbClr val="7030A0"/>
                  </a:solidFill>
                  <a:latin typeface="Arial" panose="020B0604020202020204" pitchFamily="34" charset="0"/>
                </a:rPr>
                <a:t>Siêu</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âm</a:t>
              </a:r>
              <a:r>
                <a:rPr lang="en-US" altLang="en-US" sz="1600" b="1" dirty="0">
                  <a:solidFill>
                    <a:srgbClr val="7030A0"/>
                  </a:solidFill>
                  <a:latin typeface="Arial" panose="020B0604020202020204" pitchFamily="34" charset="0"/>
                </a:rPr>
                <a:t>, </a:t>
              </a:r>
              <a:r>
                <a:rPr lang="en-US" altLang="en-US" sz="1600" b="1" dirty="0" err="1">
                  <a:solidFill>
                    <a:srgbClr val="7030A0"/>
                  </a:solidFill>
                  <a:latin typeface="Arial" panose="020B0604020202020204" pitchFamily="34" charset="0"/>
                </a:rPr>
                <a:t>Xquang</a:t>
              </a:r>
              <a:r>
                <a:rPr lang="en-US" altLang="en-US" sz="1600" b="1" dirty="0">
                  <a:solidFill>
                    <a:srgbClr val="7030A0"/>
                  </a:solidFill>
                  <a:latin typeface="Arial" panose="020B0604020202020204" pitchFamily="34" charset="0"/>
                </a:rPr>
                <a:t>: TDMB, TDMP</a:t>
              </a:r>
            </a:p>
            <a:p>
              <a:pPr>
                <a:lnSpc>
                  <a:spcPct val="100000"/>
                </a:lnSpc>
                <a:spcBef>
                  <a:spcPct val="0"/>
                </a:spcBef>
                <a:buClrTx/>
              </a:pPr>
              <a:endParaRPr lang="en-US" altLang="en-US" sz="1600" dirty="0">
                <a:solidFill>
                  <a:srgbClr val="7030A0"/>
                </a:solidFill>
                <a:latin typeface="Arial" panose="020B0604020202020204" pitchFamily="34" charset="0"/>
              </a:endParaRPr>
            </a:p>
          </p:txBody>
        </p:sp>
      </p:grpSp>
      <p:sp>
        <p:nvSpPr>
          <p:cNvPr id="23558" name="Rectangle 19">
            <a:extLst>
              <a:ext uri="{FF2B5EF4-FFF2-40B4-BE49-F238E27FC236}">
                <a16:creationId xmlns:a16="http://schemas.microsoft.com/office/drawing/2014/main" id="{F0F71330-EEA0-C544-92F0-B82BFBCFC8B4}"/>
              </a:ext>
            </a:extLst>
          </p:cNvPr>
          <p:cNvSpPr>
            <a:spLocks noChangeArrowheads="1"/>
          </p:cNvSpPr>
          <p:nvPr/>
        </p:nvSpPr>
        <p:spPr bwMode="auto">
          <a:xfrm>
            <a:off x="1676401" y="3581451"/>
            <a:ext cx="2895317" cy="762011"/>
          </a:xfrm>
          <a:prstGeom prst="rect">
            <a:avLst/>
          </a:prstGeom>
          <a:solidFill>
            <a:srgbClr val="FF99CC"/>
          </a:solidFill>
          <a:ln w="57150" cmpd="thinThick">
            <a:solidFill>
              <a:schemeClr val="tx1"/>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endParaRPr lang="en-US" altLang="en-US" sz="1800">
              <a:latin typeface="Times New Roman" panose="02020603050405020304" pitchFamily="18" charset="0"/>
            </a:endParaRPr>
          </a:p>
        </p:txBody>
      </p:sp>
      <p:sp>
        <p:nvSpPr>
          <p:cNvPr id="23559" name="Rectangle 20">
            <a:extLst>
              <a:ext uri="{FF2B5EF4-FFF2-40B4-BE49-F238E27FC236}">
                <a16:creationId xmlns:a16="http://schemas.microsoft.com/office/drawing/2014/main" id="{09053CC6-FFF0-1946-B8C7-AD1FFF5D3E1F}"/>
              </a:ext>
            </a:extLst>
          </p:cNvPr>
          <p:cNvSpPr>
            <a:spLocks noChangeArrowheads="1"/>
          </p:cNvSpPr>
          <p:nvPr/>
        </p:nvSpPr>
        <p:spPr bwMode="auto">
          <a:xfrm>
            <a:off x="6722423" y="3505186"/>
            <a:ext cx="3394032" cy="990614"/>
          </a:xfrm>
          <a:prstGeom prst="rect">
            <a:avLst/>
          </a:prstGeom>
          <a:solidFill>
            <a:schemeClr val="accent3">
              <a:lumMod val="60000"/>
              <a:lumOff val="40000"/>
            </a:schemeClr>
          </a:solidFill>
          <a:ln w="57150" cmpd="thinThick">
            <a:solidFill>
              <a:schemeClr val="tx1"/>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endParaRPr lang="en-US" altLang="en-US" sz="1800">
              <a:latin typeface="Times New Roman" panose="02020603050405020304" pitchFamily="18" charset="0"/>
            </a:endParaRPr>
          </a:p>
        </p:txBody>
      </p:sp>
      <p:sp>
        <p:nvSpPr>
          <p:cNvPr id="23560" name="Text Box 7">
            <a:extLst>
              <a:ext uri="{FF2B5EF4-FFF2-40B4-BE49-F238E27FC236}">
                <a16:creationId xmlns:a16="http://schemas.microsoft.com/office/drawing/2014/main" id="{D0C91746-FBDF-4E4B-91EF-957DD6B239B8}"/>
              </a:ext>
            </a:extLst>
          </p:cNvPr>
          <p:cNvSpPr txBox="1">
            <a:spLocks noChangeArrowheads="1"/>
          </p:cNvSpPr>
          <p:nvPr/>
        </p:nvSpPr>
        <p:spPr bwMode="auto">
          <a:xfrm>
            <a:off x="1657358" y="3657652"/>
            <a:ext cx="28970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ctr" eaLnBrk="1" hangingPunct="1">
              <a:lnSpc>
                <a:spcPct val="100000"/>
              </a:lnSpc>
              <a:spcBef>
                <a:spcPct val="0"/>
              </a:spcBef>
              <a:buClrTx/>
              <a:buFontTx/>
              <a:buNone/>
            </a:pPr>
            <a:r>
              <a:rPr lang="en-US" altLang="en-US" sz="1600" b="1" dirty="0" err="1">
                <a:solidFill>
                  <a:srgbClr val="008000"/>
                </a:solidFill>
                <a:latin typeface="Arial" panose="020B0604020202020204" pitchFamily="34" charset="0"/>
              </a:rPr>
              <a:t>Bệnh</a:t>
            </a:r>
            <a:r>
              <a:rPr lang="en-US" altLang="en-US" sz="1600" b="1" dirty="0">
                <a:solidFill>
                  <a:srgbClr val="008000"/>
                </a:solidFill>
                <a:latin typeface="Arial" panose="020B0604020202020204" pitchFamily="34" charset="0"/>
              </a:rPr>
              <a:t> </a:t>
            </a:r>
            <a:r>
              <a:rPr lang="en-US" altLang="en-US" sz="1600" b="1" dirty="0" err="1">
                <a:solidFill>
                  <a:srgbClr val="008000"/>
                </a:solidFill>
                <a:latin typeface="Arial" panose="020B0604020202020204" pitchFamily="34" charset="0"/>
              </a:rPr>
              <a:t>nền</a:t>
            </a:r>
            <a:r>
              <a:rPr lang="en-US" altLang="en-US" sz="1600" b="1" dirty="0">
                <a:solidFill>
                  <a:srgbClr val="008000"/>
                </a:solidFill>
                <a:latin typeface="Arial" panose="020B0604020202020204" pitchFamily="34" charset="0"/>
              </a:rPr>
              <a:t> </a:t>
            </a:r>
            <a:r>
              <a:rPr lang="en-US" altLang="en-US" sz="1600" b="1" dirty="0" err="1">
                <a:solidFill>
                  <a:srgbClr val="008000"/>
                </a:solidFill>
                <a:latin typeface="Arial" panose="020B0604020202020204" pitchFamily="34" charset="0"/>
              </a:rPr>
              <a:t>hoặc</a:t>
            </a:r>
            <a:r>
              <a:rPr lang="en-US" altLang="en-US" sz="1600" b="1" dirty="0">
                <a:solidFill>
                  <a:srgbClr val="008000"/>
                </a:solidFill>
                <a:latin typeface="Arial" panose="020B0604020202020204" pitchFamily="34" charset="0"/>
              </a:rPr>
              <a:t> </a:t>
            </a:r>
          </a:p>
          <a:p>
            <a:pPr algn="ctr" eaLnBrk="1" hangingPunct="1">
              <a:lnSpc>
                <a:spcPct val="100000"/>
              </a:lnSpc>
              <a:spcBef>
                <a:spcPct val="0"/>
              </a:spcBef>
              <a:buClrTx/>
              <a:buFontTx/>
              <a:buNone/>
            </a:pPr>
            <a:r>
              <a:rPr lang="en-US" altLang="en-US" sz="1600" b="1" dirty="0" err="1">
                <a:solidFill>
                  <a:srgbClr val="008000"/>
                </a:solidFill>
                <a:latin typeface="Arial" panose="020B0604020202020204" pitchFamily="34" charset="0"/>
              </a:rPr>
              <a:t>hoàn</a:t>
            </a:r>
            <a:r>
              <a:rPr lang="en-US" altLang="en-US" sz="1600" b="1" dirty="0">
                <a:solidFill>
                  <a:srgbClr val="008000"/>
                </a:solidFill>
                <a:latin typeface="Arial" panose="020B0604020202020204" pitchFamily="34" charset="0"/>
              </a:rPr>
              <a:t> </a:t>
            </a:r>
            <a:r>
              <a:rPr lang="en-US" altLang="en-US" sz="1600" b="1" dirty="0" err="1">
                <a:solidFill>
                  <a:srgbClr val="008000"/>
                </a:solidFill>
                <a:latin typeface="Arial" panose="020B0604020202020204" pitchFamily="34" charset="0"/>
              </a:rPr>
              <a:t>cảnh</a:t>
            </a:r>
            <a:r>
              <a:rPr lang="en-US" altLang="en-US" sz="1600" b="1" dirty="0">
                <a:solidFill>
                  <a:srgbClr val="008000"/>
                </a:solidFill>
                <a:latin typeface="Arial" panose="020B0604020202020204" pitchFamily="34" charset="0"/>
              </a:rPr>
              <a:t> </a:t>
            </a:r>
            <a:r>
              <a:rPr lang="en-US" altLang="en-US" sz="1600" b="1" dirty="0" err="1">
                <a:solidFill>
                  <a:srgbClr val="008000"/>
                </a:solidFill>
                <a:latin typeface="Arial" panose="020B0604020202020204" pitchFamily="34" charset="0"/>
              </a:rPr>
              <a:t>xa</a:t>
            </a:r>
            <a:r>
              <a:rPr lang="en-US" altLang="en-US" sz="1600" b="1" dirty="0">
                <a:solidFill>
                  <a:srgbClr val="008000"/>
                </a:solidFill>
                <a:latin typeface="Arial" panose="020B0604020202020204" pitchFamily="34" charset="0"/>
              </a:rPr>
              <a:t>̃ </a:t>
            </a:r>
            <a:r>
              <a:rPr lang="en-US" altLang="en-US" sz="1600" b="1" dirty="0" err="1">
                <a:solidFill>
                  <a:srgbClr val="008000"/>
                </a:solidFill>
                <a:latin typeface="Arial" panose="020B0604020202020204" pitchFamily="34" charset="0"/>
              </a:rPr>
              <a:t>hội</a:t>
            </a:r>
            <a:endParaRPr lang="en-US" altLang="en-US" sz="1600" b="1" dirty="0">
              <a:solidFill>
                <a:srgbClr val="008000"/>
              </a:solidFill>
              <a:latin typeface="Arial" panose="020B0604020202020204" pitchFamily="34" charset="0"/>
            </a:endParaRPr>
          </a:p>
        </p:txBody>
      </p:sp>
      <p:sp>
        <p:nvSpPr>
          <p:cNvPr id="23561" name="Oval 21">
            <a:extLst>
              <a:ext uri="{FF2B5EF4-FFF2-40B4-BE49-F238E27FC236}">
                <a16:creationId xmlns:a16="http://schemas.microsoft.com/office/drawing/2014/main" id="{47DAF081-4147-F049-8D30-84B3A5A1B313}"/>
              </a:ext>
            </a:extLst>
          </p:cNvPr>
          <p:cNvSpPr>
            <a:spLocks noChangeArrowheads="1"/>
          </p:cNvSpPr>
          <p:nvPr/>
        </p:nvSpPr>
        <p:spPr bwMode="auto">
          <a:xfrm>
            <a:off x="2209972" y="4800667"/>
            <a:ext cx="1752428" cy="533408"/>
          </a:xfrm>
          <a:prstGeom prst="ellipse">
            <a:avLst/>
          </a:prstGeom>
          <a:solidFill>
            <a:schemeClr val="accent1">
              <a:lumMod val="75000"/>
            </a:schemeClr>
          </a:solidFill>
          <a:ln w="9525">
            <a:solidFill>
              <a:srgbClr val="FF0000"/>
            </a:solidFill>
            <a:round/>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endParaRPr lang="en-US" altLang="en-US" sz="1800">
              <a:latin typeface="Times New Roman" panose="02020603050405020304" pitchFamily="18" charset="0"/>
            </a:endParaRPr>
          </a:p>
        </p:txBody>
      </p:sp>
      <p:sp>
        <p:nvSpPr>
          <p:cNvPr id="23562" name="Text Box 9">
            <a:extLst>
              <a:ext uri="{FF2B5EF4-FFF2-40B4-BE49-F238E27FC236}">
                <a16:creationId xmlns:a16="http://schemas.microsoft.com/office/drawing/2014/main" id="{F51B395C-26EF-874E-9C9C-60EAFCC8988D}"/>
              </a:ext>
            </a:extLst>
          </p:cNvPr>
          <p:cNvSpPr txBox="1">
            <a:spLocks noChangeArrowheads="1"/>
          </p:cNvSpPr>
          <p:nvPr/>
        </p:nvSpPr>
        <p:spPr bwMode="auto">
          <a:xfrm>
            <a:off x="6722423" y="3505201"/>
            <a:ext cx="33940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r>
              <a:rPr lang="en-US" altLang="en-US" sz="1400" b="1" dirty="0" err="1">
                <a:solidFill>
                  <a:srgbClr val="FF0000"/>
                </a:solidFill>
                <a:latin typeface="Arial" panose="020B0604020202020204" pitchFamily="34" charset="0"/>
              </a:rPr>
              <a:t>Tiêu</a:t>
            </a:r>
            <a:r>
              <a:rPr lang="en-US" altLang="en-US" sz="1400" b="1" dirty="0">
                <a:solidFill>
                  <a:srgbClr val="FF0000"/>
                </a:solidFill>
                <a:latin typeface="Arial" panose="020B0604020202020204" pitchFamily="34" charset="0"/>
              </a:rPr>
              <a:t> </a:t>
            </a:r>
            <a:r>
              <a:rPr lang="en-US" altLang="en-US" sz="1400" b="1" dirty="0" err="1">
                <a:solidFill>
                  <a:srgbClr val="FF0000"/>
                </a:solidFill>
                <a:latin typeface="Arial" panose="020B0604020202020204" pitchFamily="34" charset="0"/>
              </a:rPr>
              <a:t>chuẩn</a:t>
            </a:r>
            <a:r>
              <a:rPr lang="en-US" altLang="en-US" sz="1400" b="1" dirty="0">
                <a:solidFill>
                  <a:srgbClr val="FF0000"/>
                </a:solidFill>
                <a:latin typeface="Arial" panose="020B0604020202020204" pitchFamily="34" charset="0"/>
              </a:rPr>
              <a:t> Dengue </a:t>
            </a:r>
            <a:r>
              <a:rPr lang="en-US" altLang="en-US" sz="1400" b="1" dirty="0" err="1">
                <a:solidFill>
                  <a:srgbClr val="FF0000"/>
                </a:solidFill>
                <a:latin typeface="Arial" panose="020B0604020202020204" pitchFamily="34" charset="0"/>
              </a:rPr>
              <a:t>nặng</a:t>
            </a:r>
            <a:endParaRPr lang="en-US" altLang="en-US" sz="1400" b="1" dirty="0">
              <a:solidFill>
                <a:srgbClr val="FF0000"/>
              </a:solidFill>
              <a:latin typeface="Arial" panose="020B0604020202020204" pitchFamily="34" charset="0"/>
            </a:endParaRPr>
          </a:p>
          <a:p>
            <a:pPr eaLnBrk="1" hangingPunct="1">
              <a:lnSpc>
                <a:spcPct val="100000"/>
              </a:lnSpc>
              <a:spcBef>
                <a:spcPct val="0"/>
              </a:spcBef>
              <a:buClrTx/>
              <a:buFontTx/>
              <a:buNone/>
            </a:pPr>
            <a:r>
              <a:rPr lang="en-US" altLang="en-US" sz="1400" b="1" dirty="0">
                <a:solidFill>
                  <a:schemeClr val="hlink"/>
                </a:solidFill>
                <a:latin typeface="Arial" panose="020B0604020202020204" pitchFamily="34" charset="0"/>
              </a:rPr>
              <a:t>	</a:t>
            </a:r>
            <a:r>
              <a:rPr lang="en-US" altLang="en-US" sz="1400" b="1" dirty="0" err="1">
                <a:latin typeface="Arial" panose="020B0604020202020204" pitchFamily="34" charset="0"/>
              </a:rPr>
              <a:t>Thoát</a:t>
            </a:r>
            <a:r>
              <a:rPr lang="en-US" altLang="en-US" sz="1400" b="1" dirty="0">
                <a:latin typeface="Arial" panose="020B0604020202020204" pitchFamily="34" charset="0"/>
              </a:rPr>
              <a:t> </a:t>
            </a:r>
            <a:r>
              <a:rPr lang="en-US" altLang="en-US" sz="1400" b="1" dirty="0" err="1">
                <a:latin typeface="Arial" panose="020B0604020202020204" pitchFamily="34" charset="0"/>
              </a:rPr>
              <a:t>huyết</a:t>
            </a:r>
            <a:r>
              <a:rPr lang="en-US" altLang="en-US" sz="1400" b="1" dirty="0">
                <a:latin typeface="Arial" panose="020B0604020202020204" pitchFamily="34" charset="0"/>
              </a:rPr>
              <a:t> </a:t>
            </a:r>
            <a:r>
              <a:rPr lang="en-US" altLang="en-US" sz="1400" b="1" dirty="0" err="1">
                <a:latin typeface="Arial" panose="020B0604020202020204" pitchFamily="34" charset="0"/>
              </a:rPr>
              <a:t>tương</a:t>
            </a:r>
            <a:r>
              <a:rPr lang="en-US" altLang="en-US" sz="1400" b="1" dirty="0">
                <a:latin typeface="Arial" panose="020B0604020202020204" pitchFamily="34" charset="0"/>
              </a:rPr>
              <a:t> </a:t>
            </a:r>
            <a:r>
              <a:rPr lang="en-US" altLang="en-US" sz="1400" b="1" dirty="0" err="1">
                <a:latin typeface="Arial" panose="020B0604020202020204" pitchFamily="34" charset="0"/>
              </a:rPr>
              <a:t>nặng</a:t>
            </a:r>
            <a:endParaRPr lang="en-US" altLang="en-US" sz="1400" b="1" dirty="0">
              <a:latin typeface="Arial" panose="020B0604020202020204" pitchFamily="34" charset="0"/>
            </a:endParaRPr>
          </a:p>
          <a:p>
            <a:pPr eaLnBrk="1" hangingPunct="1">
              <a:lnSpc>
                <a:spcPct val="100000"/>
              </a:lnSpc>
              <a:spcBef>
                <a:spcPct val="0"/>
              </a:spcBef>
              <a:buClrTx/>
              <a:buFontTx/>
              <a:buNone/>
            </a:pPr>
            <a:r>
              <a:rPr lang="en-US" altLang="en-US" sz="1400" b="1" dirty="0">
                <a:latin typeface="Arial" panose="020B0604020202020204" pitchFamily="34" charset="0"/>
              </a:rPr>
              <a:t>	</a:t>
            </a:r>
            <a:r>
              <a:rPr lang="en-US" altLang="en-US" sz="1400" b="1" dirty="0" err="1">
                <a:latin typeface="Arial" panose="020B0604020202020204" pitchFamily="34" charset="0"/>
              </a:rPr>
              <a:t>Xuất</a:t>
            </a:r>
            <a:r>
              <a:rPr lang="en-US" altLang="en-US" sz="1400" b="1" dirty="0">
                <a:latin typeface="Arial" panose="020B0604020202020204" pitchFamily="34" charset="0"/>
              </a:rPr>
              <a:t> </a:t>
            </a:r>
            <a:r>
              <a:rPr lang="en-US" altLang="en-US" sz="1400" b="1" dirty="0" err="1">
                <a:latin typeface="Arial" panose="020B0604020202020204" pitchFamily="34" charset="0"/>
              </a:rPr>
              <a:t>huyết</a:t>
            </a:r>
            <a:r>
              <a:rPr lang="en-US" altLang="en-US" sz="1400" b="1" dirty="0">
                <a:latin typeface="Arial" panose="020B0604020202020204" pitchFamily="34" charset="0"/>
              </a:rPr>
              <a:t> </a:t>
            </a:r>
            <a:r>
              <a:rPr lang="en-US" altLang="en-US" sz="1400" b="1" dirty="0" err="1">
                <a:latin typeface="Arial" panose="020B0604020202020204" pitchFamily="34" charset="0"/>
              </a:rPr>
              <a:t>nặng</a:t>
            </a:r>
            <a:endParaRPr lang="en-US" altLang="en-US" sz="1400" b="1" dirty="0">
              <a:latin typeface="Arial" panose="020B0604020202020204" pitchFamily="34" charset="0"/>
            </a:endParaRPr>
          </a:p>
          <a:p>
            <a:pPr eaLnBrk="1" hangingPunct="1">
              <a:lnSpc>
                <a:spcPct val="100000"/>
              </a:lnSpc>
              <a:spcBef>
                <a:spcPct val="0"/>
              </a:spcBef>
              <a:buClrTx/>
              <a:buFontTx/>
              <a:buNone/>
            </a:pPr>
            <a:r>
              <a:rPr lang="en-US" altLang="en-US" sz="1400" b="1" dirty="0">
                <a:latin typeface="Arial" panose="020B0604020202020204" pitchFamily="34" charset="0"/>
              </a:rPr>
              <a:t>	</a:t>
            </a:r>
            <a:r>
              <a:rPr lang="en-US" altLang="en-US" sz="1400" b="1" dirty="0" err="1">
                <a:latin typeface="Arial" panose="020B0604020202020204" pitchFamily="34" charset="0"/>
              </a:rPr>
              <a:t>Suy</a:t>
            </a:r>
            <a:r>
              <a:rPr lang="en-US" altLang="en-US" sz="1400" b="1" dirty="0">
                <a:latin typeface="Arial" panose="020B0604020202020204" pitchFamily="34" charset="0"/>
              </a:rPr>
              <a:t> </a:t>
            </a:r>
            <a:r>
              <a:rPr lang="en-US" altLang="en-US" sz="1400" b="1" dirty="0" err="1">
                <a:latin typeface="Arial" panose="020B0604020202020204" pitchFamily="34" charset="0"/>
              </a:rPr>
              <a:t>tạng</a:t>
            </a:r>
            <a:r>
              <a:rPr lang="en-US" altLang="en-US" sz="1400" b="1" dirty="0">
                <a:latin typeface="Arial" panose="020B0604020202020204" pitchFamily="34" charset="0"/>
              </a:rPr>
              <a:t> </a:t>
            </a:r>
            <a:r>
              <a:rPr lang="en-US" altLang="en-US" sz="1400" b="1" dirty="0" err="1">
                <a:latin typeface="Arial" panose="020B0604020202020204" pitchFamily="34" charset="0"/>
              </a:rPr>
              <a:t>nặng</a:t>
            </a:r>
            <a:endParaRPr lang="en-US" altLang="en-US" sz="1400" b="1" dirty="0">
              <a:latin typeface="Arial" panose="020B0604020202020204" pitchFamily="34" charset="0"/>
            </a:endParaRPr>
          </a:p>
        </p:txBody>
      </p:sp>
      <p:sp>
        <p:nvSpPr>
          <p:cNvPr id="23563" name="Text Box 10">
            <a:extLst>
              <a:ext uri="{FF2B5EF4-FFF2-40B4-BE49-F238E27FC236}">
                <a16:creationId xmlns:a16="http://schemas.microsoft.com/office/drawing/2014/main" id="{D523A7D0-B5F7-3848-8242-79403E5E406B}"/>
              </a:ext>
            </a:extLst>
          </p:cNvPr>
          <p:cNvSpPr txBox="1">
            <a:spLocks noChangeArrowheads="1"/>
          </p:cNvSpPr>
          <p:nvPr/>
        </p:nvSpPr>
        <p:spPr bwMode="auto">
          <a:xfrm>
            <a:off x="2485945" y="4876868"/>
            <a:ext cx="1161936" cy="36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r>
              <a:rPr lang="en-US" altLang="en-US" sz="1800" b="1" dirty="0">
                <a:solidFill>
                  <a:srgbClr val="FFFF00"/>
                </a:solidFill>
                <a:latin typeface="Arial" panose="020B0604020202020204" pitchFamily="34" charset="0"/>
              </a:rPr>
              <a:t>DENGUE</a:t>
            </a:r>
          </a:p>
        </p:txBody>
      </p:sp>
      <p:sp>
        <p:nvSpPr>
          <p:cNvPr id="23564" name="Oval 22">
            <a:extLst>
              <a:ext uri="{FF2B5EF4-FFF2-40B4-BE49-F238E27FC236}">
                <a16:creationId xmlns:a16="http://schemas.microsoft.com/office/drawing/2014/main" id="{D8678250-29BE-8F49-847E-C91921134DD1}"/>
              </a:ext>
            </a:extLst>
          </p:cNvPr>
          <p:cNvSpPr>
            <a:spLocks noChangeArrowheads="1"/>
          </p:cNvSpPr>
          <p:nvPr/>
        </p:nvSpPr>
        <p:spPr bwMode="auto">
          <a:xfrm>
            <a:off x="4419331" y="4952988"/>
            <a:ext cx="3047702" cy="838212"/>
          </a:xfrm>
          <a:prstGeom prst="ellipse">
            <a:avLst/>
          </a:prstGeom>
          <a:solidFill>
            <a:schemeClr val="accent1">
              <a:lumMod val="75000"/>
            </a:schemeClr>
          </a:solidFill>
          <a:ln w="9525">
            <a:solidFill>
              <a:srgbClr val="FF0000"/>
            </a:solidFill>
            <a:round/>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endParaRPr lang="en-US" altLang="en-US" sz="1800">
              <a:latin typeface="Times New Roman" panose="02020603050405020304" pitchFamily="18" charset="0"/>
            </a:endParaRPr>
          </a:p>
        </p:txBody>
      </p:sp>
      <p:sp>
        <p:nvSpPr>
          <p:cNvPr id="23565" name="Text Box 11">
            <a:extLst>
              <a:ext uri="{FF2B5EF4-FFF2-40B4-BE49-F238E27FC236}">
                <a16:creationId xmlns:a16="http://schemas.microsoft.com/office/drawing/2014/main" id="{0C23E20B-DF24-A247-82D1-64FC0EB443A4}"/>
              </a:ext>
            </a:extLst>
          </p:cNvPr>
          <p:cNvSpPr txBox="1">
            <a:spLocks noChangeArrowheads="1"/>
          </p:cNvSpPr>
          <p:nvPr/>
        </p:nvSpPr>
        <p:spPr bwMode="auto">
          <a:xfrm>
            <a:off x="4687097" y="5029201"/>
            <a:ext cx="2584197" cy="64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ctr" eaLnBrk="1" hangingPunct="1">
              <a:lnSpc>
                <a:spcPct val="100000"/>
              </a:lnSpc>
              <a:spcBef>
                <a:spcPct val="0"/>
              </a:spcBef>
              <a:buClrTx/>
              <a:buFontTx/>
              <a:buNone/>
            </a:pPr>
            <a:r>
              <a:rPr lang="en-US" altLang="en-US" sz="1800" b="1" dirty="0">
                <a:solidFill>
                  <a:srgbClr val="FFFF00"/>
                </a:solidFill>
                <a:latin typeface="Arial" panose="020B0604020202020204" pitchFamily="34" charset="0"/>
              </a:rPr>
              <a:t>DENGUE CÓ </a:t>
            </a:r>
          </a:p>
          <a:p>
            <a:pPr algn="ctr" eaLnBrk="1" hangingPunct="1">
              <a:lnSpc>
                <a:spcPct val="100000"/>
              </a:lnSpc>
              <a:spcBef>
                <a:spcPct val="0"/>
              </a:spcBef>
              <a:buClrTx/>
              <a:buFontTx/>
              <a:buNone/>
            </a:pPr>
            <a:r>
              <a:rPr lang="en-US" altLang="en-US" sz="1800" b="1" dirty="0">
                <a:solidFill>
                  <a:srgbClr val="FFFF00"/>
                </a:solidFill>
                <a:latin typeface="Arial" panose="020B0604020202020204" pitchFamily="34" charset="0"/>
              </a:rPr>
              <a:t>DẤU HIỆU CẢNH BÁO</a:t>
            </a:r>
          </a:p>
        </p:txBody>
      </p:sp>
      <p:sp>
        <p:nvSpPr>
          <p:cNvPr id="23566" name="Oval 23">
            <a:extLst>
              <a:ext uri="{FF2B5EF4-FFF2-40B4-BE49-F238E27FC236}">
                <a16:creationId xmlns:a16="http://schemas.microsoft.com/office/drawing/2014/main" id="{1BCF710F-B03C-6A45-8A0D-A3A07D46011A}"/>
              </a:ext>
            </a:extLst>
          </p:cNvPr>
          <p:cNvSpPr>
            <a:spLocks noChangeArrowheads="1"/>
          </p:cNvSpPr>
          <p:nvPr/>
        </p:nvSpPr>
        <p:spPr bwMode="auto">
          <a:xfrm>
            <a:off x="8077424" y="4952988"/>
            <a:ext cx="2285776" cy="914413"/>
          </a:xfrm>
          <a:prstGeom prst="ellipse">
            <a:avLst/>
          </a:prstGeom>
          <a:solidFill>
            <a:schemeClr val="accent1">
              <a:lumMod val="75000"/>
            </a:schemeClr>
          </a:solidFill>
          <a:ln w="9525">
            <a:solidFill>
              <a:srgbClr val="FF0000"/>
            </a:solidFill>
            <a:round/>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endParaRPr lang="en-US" altLang="en-US" sz="1800">
              <a:latin typeface="Times New Roman" panose="02020603050405020304" pitchFamily="18" charset="0"/>
            </a:endParaRPr>
          </a:p>
        </p:txBody>
      </p:sp>
      <p:sp>
        <p:nvSpPr>
          <p:cNvPr id="23567" name="Text Box 12">
            <a:extLst>
              <a:ext uri="{FF2B5EF4-FFF2-40B4-BE49-F238E27FC236}">
                <a16:creationId xmlns:a16="http://schemas.microsoft.com/office/drawing/2014/main" id="{1523F016-FBB6-5144-A7DF-F4F4123C8519}"/>
              </a:ext>
            </a:extLst>
          </p:cNvPr>
          <p:cNvSpPr txBox="1">
            <a:spLocks noChangeArrowheads="1"/>
          </p:cNvSpPr>
          <p:nvPr/>
        </p:nvSpPr>
        <p:spPr bwMode="auto">
          <a:xfrm>
            <a:off x="8270647" y="5201997"/>
            <a:ext cx="1898464" cy="36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ctr" eaLnBrk="1" hangingPunct="1">
              <a:lnSpc>
                <a:spcPct val="100000"/>
              </a:lnSpc>
              <a:spcBef>
                <a:spcPct val="0"/>
              </a:spcBef>
              <a:buClrTx/>
              <a:buFontTx/>
              <a:buNone/>
            </a:pPr>
            <a:r>
              <a:rPr lang="en-US" altLang="en-US" sz="1800" b="1" dirty="0">
                <a:solidFill>
                  <a:srgbClr val="FFFF00"/>
                </a:solidFill>
                <a:latin typeface="Arial" panose="020B0604020202020204" pitchFamily="34" charset="0"/>
              </a:rPr>
              <a:t>DENGUE NẶNG</a:t>
            </a:r>
          </a:p>
        </p:txBody>
      </p:sp>
      <p:sp>
        <p:nvSpPr>
          <p:cNvPr id="23568" name="Rectangle 24">
            <a:extLst>
              <a:ext uri="{FF2B5EF4-FFF2-40B4-BE49-F238E27FC236}">
                <a16:creationId xmlns:a16="http://schemas.microsoft.com/office/drawing/2014/main" id="{2232AF40-B0C5-4E48-BBBA-1DC17C6B292F}"/>
              </a:ext>
            </a:extLst>
          </p:cNvPr>
          <p:cNvSpPr>
            <a:spLocks noChangeArrowheads="1"/>
          </p:cNvSpPr>
          <p:nvPr/>
        </p:nvSpPr>
        <p:spPr bwMode="auto">
          <a:xfrm>
            <a:off x="1981410" y="6172192"/>
            <a:ext cx="2133391" cy="533408"/>
          </a:xfrm>
          <a:prstGeom prst="rect">
            <a:avLst/>
          </a:prstGeom>
          <a:solidFill>
            <a:srgbClr val="99CCFF"/>
          </a:solidFill>
          <a:ln w="38100" cmpd="dbl">
            <a:solidFill>
              <a:schemeClr val="tx1"/>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endParaRPr lang="en-US" altLang="en-US" sz="1800">
              <a:latin typeface="Times New Roman" panose="02020603050405020304" pitchFamily="18" charset="0"/>
            </a:endParaRPr>
          </a:p>
        </p:txBody>
      </p:sp>
      <p:sp>
        <p:nvSpPr>
          <p:cNvPr id="23569" name="Rectangle 25">
            <a:extLst>
              <a:ext uri="{FF2B5EF4-FFF2-40B4-BE49-F238E27FC236}">
                <a16:creationId xmlns:a16="http://schemas.microsoft.com/office/drawing/2014/main" id="{720933A5-039F-5C47-BF78-87258A126183}"/>
              </a:ext>
            </a:extLst>
          </p:cNvPr>
          <p:cNvSpPr>
            <a:spLocks noChangeArrowheads="1"/>
          </p:cNvSpPr>
          <p:nvPr/>
        </p:nvSpPr>
        <p:spPr bwMode="auto">
          <a:xfrm>
            <a:off x="4800601" y="6172200"/>
            <a:ext cx="2011483" cy="533408"/>
          </a:xfrm>
          <a:prstGeom prst="rect">
            <a:avLst/>
          </a:prstGeom>
          <a:solidFill>
            <a:srgbClr val="00CCFF"/>
          </a:solidFill>
          <a:ln w="38100" cmpd="dbl">
            <a:solidFill>
              <a:schemeClr val="tx1"/>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endParaRPr lang="en-US" altLang="en-US" sz="1800">
              <a:latin typeface="Times New Roman" panose="02020603050405020304" pitchFamily="18" charset="0"/>
            </a:endParaRPr>
          </a:p>
        </p:txBody>
      </p:sp>
      <p:sp>
        <p:nvSpPr>
          <p:cNvPr id="23570" name="Rectangle 26">
            <a:extLst>
              <a:ext uri="{FF2B5EF4-FFF2-40B4-BE49-F238E27FC236}">
                <a16:creationId xmlns:a16="http://schemas.microsoft.com/office/drawing/2014/main" id="{AD8DFC05-E73D-7243-877B-30BDEFE1E81A}"/>
              </a:ext>
            </a:extLst>
          </p:cNvPr>
          <p:cNvSpPr>
            <a:spLocks noChangeArrowheads="1"/>
          </p:cNvSpPr>
          <p:nvPr/>
        </p:nvSpPr>
        <p:spPr bwMode="auto">
          <a:xfrm>
            <a:off x="8077200" y="6172192"/>
            <a:ext cx="2250848" cy="533408"/>
          </a:xfrm>
          <a:prstGeom prst="rect">
            <a:avLst/>
          </a:prstGeom>
          <a:solidFill>
            <a:srgbClr val="FF0000"/>
          </a:solidFill>
          <a:ln w="38100" cmpd="dbl">
            <a:solidFill>
              <a:schemeClr val="tx1"/>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endParaRPr lang="en-US" altLang="en-US" sz="1800">
              <a:latin typeface="Times New Roman" panose="02020603050405020304" pitchFamily="18" charset="0"/>
            </a:endParaRPr>
          </a:p>
        </p:txBody>
      </p:sp>
      <p:sp>
        <p:nvSpPr>
          <p:cNvPr id="23571" name="Text Box 13">
            <a:extLst>
              <a:ext uri="{FF2B5EF4-FFF2-40B4-BE49-F238E27FC236}">
                <a16:creationId xmlns:a16="http://schemas.microsoft.com/office/drawing/2014/main" id="{61025C92-DAB2-114A-8947-E3590F28D8D9}"/>
              </a:ext>
            </a:extLst>
          </p:cNvPr>
          <p:cNvSpPr txBox="1">
            <a:spLocks noChangeArrowheads="1"/>
          </p:cNvSpPr>
          <p:nvPr/>
        </p:nvSpPr>
        <p:spPr bwMode="auto">
          <a:xfrm>
            <a:off x="1981200" y="6260064"/>
            <a:ext cx="2117518" cy="36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ctr" eaLnBrk="1" hangingPunct="1">
              <a:lnSpc>
                <a:spcPct val="100000"/>
              </a:lnSpc>
              <a:spcBef>
                <a:spcPct val="0"/>
              </a:spcBef>
              <a:buClrTx/>
              <a:buFontTx/>
              <a:buNone/>
            </a:pPr>
            <a:r>
              <a:rPr lang="en-US" altLang="en-US" sz="1800" b="1" dirty="0" err="1">
                <a:solidFill>
                  <a:srgbClr val="FF0000"/>
                </a:solidFill>
                <a:latin typeface="Arial" panose="020B0604020202020204" pitchFamily="34" charset="0"/>
              </a:rPr>
              <a:t>Điều</a:t>
            </a:r>
            <a:r>
              <a:rPr lang="en-US" altLang="en-US" sz="1800" b="1" dirty="0">
                <a:solidFill>
                  <a:srgbClr val="FF0000"/>
                </a:solidFill>
                <a:latin typeface="Arial" panose="020B0604020202020204" pitchFamily="34" charset="0"/>
              </a:rPr>
              <a:t> trị </a:t>
            </a:r>
            <a:r>
              <a:rPr lang="en-US" altLang="en-US" sz="1800" b="1" dirty="0" err="1">
                <a:solidFill>
                  <a:srgbClr val="FF0000"/>
                </a:solidFill>
                <a:latin typeface="Arial" panose="020B0604020202020204" pitchFamily="34" charset="0"/>
              </a:rPr>
              <a:t>ngoại</a:t>
            </a:r>
            <a:r>
              <a:rPr lang="en-US" altLang="en-US" sz="1800" b="1" dirty="0">
                <a:solidFill>
                  <a:srgbClr val="FF0000"/>
                </a:solidFill>
                <a:latin typeface="Arial" panose="020B0604020202020204" pitchFamily="34" charset="0"/>
              </a:rPr>
              <a:t> </a:t>
            </a:r>
            <a:r>
              <a:rPr lang="en-US" altLang="en-US" sz="1800" b="1" dirty="0" err="1">
                <a:solidFill>
                  <a:srgbClr val="FF0000"/>
                </a:solidFill>
                <a:latin typeface="Arial" panose="020B0604020202020204" pitchFamily="34" charset="0"/>
              </a:rPr>
              <a:t>tru</a:t>
            </a:r>
            <a:r>
              <a:rPr lang="en-US" altLang="en-US" sz="1800" b="1" dirty="0">
                <a:solidFill>
                  <a:srgbClr val="FF0000"/>
                </a:solidFill>
                <a:latin typeface="Arial" panose="020B0604020202020204" pitchFamily="34" charset="0"/>
              </a:rPr>
              <a:t>́</a:t>
            </a:r>
          </a:p>
        </p:txBody>
      </p:sp>
      <p:sp>
        <p:nvSpPr>
          <p:cNvPr id="23572" name="Text Box 14">
            <a:extLst>
              <a:ext uri="{FF2B5EF4-FFF2-40B4-BE49-F238E27FC236}">
                <a16:creationId xmlns:a16="http://schemas.microsoft.com/office/drawing/2014/main" id="{53F6A06E-3EE9-FE40-9EAC-E5E0ADEC8EE2}"/>
              </a:ext>
            </a:extLst>
          </p:cNvPr>
          <p:cNvSpPr txBox="1">
            <a:spLocks noChangeArrowheads="1"/>
          </p:cNvSpPr>
          <p:nvPr/>
        </p:nvSpPr>
        <p:spPr bwMode="auto">
          <a:xfrm>
            <a:off x="4848258" y="6248400"/>
            <a:ext cx="19335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r>
              <a:rPr lang="en-US" altLang="en-US" b="1" dirty="0" err="1">
                <a:solidFill>
                  <a:srgbClr val="FF0000"/>
                </a:solidFill>
                <a:latin typeface="Arial" panose="020B0604020202020204" pitchFamily="34" charset="0"/>
                <a:cs typeface="Arial" panose="020B0604020202020204" pitchFamily="34" charset="0"/>
              </a:rPr>
              <a:t>Điều</a:t>
            </a:r>
            <a:r>
              <a:rPr lang="en-US" altLang="en-US" b="1" dirty="0">
                <a:solidFill>
                  <a:srgbClr val="FF0000"/>
                </a:solidFill>
                <a:latin typeface="Arial" panose="020B0604020202020204" pitchFamily="34" charset="0"/>
                <a:cs typeface="Arial" panose="020B0604020202020204" pitchFamily="34" charset="0"/>
              </a:rPr>
              <a:t> trị </a:t>
            </a:r>
            <a:r>
              <a:rPr lang="en-US" altLang="en-US" b="1" dirty="0" err="1">
                <a:solidFill>
                  <a:srgbClr val="FF0000"/>
                </a:solidFill>
                <a:latin typeface="Arial" panose="020B0604020202020204" pitchFamily="34" charset="0"/>
                <a:cs typeface="Arial" panose="020B0604020202020204" pitchFamily="34" charset="0"/>
              </a:rPr>
              <a:t>nội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tru</a:t>
            </a:r>
            <a:r>
              <a:rPr lang="en-US" altLang="en-US" b="1" dirty="0">
                <a:solidFill>
                  <a:srgbClr val="FF0000"/>
                </a:solidFill>
                <a:latin typeface="Arial" panose="020B0604020202020204" pitchFamily="34" charset="0"/>
                <a:cs typeface="Arial" panose="020B0604020202020204" pitchFamily="34" charset="0"/>
              </a:rPr>
              <a:t>́</a:t>
            </a:r>
          </a:p>
        </p:txBody>
      </p:sp>
      <p:sp>
        <p:nvSpPr>
          <p:cNvPr id="23573" name="Text Box 15">
            <a:extLst>
              <a:ext uri="{FF2B5EF4-FFF2-40B4-BE49-F238E27FC236}">
                <a16:creationId xmlns:a16="http://schemas.microsoft.com/office/drawing/2014/main" id="{AC459174-3FD4-454E-BED9-89DC5C75D46D}"/>
              </a:ext>
            </a:extLst>
          </p:cNvPr>
          <p:cNvSpPr txBox="1">
            <a:spLocks noChangeArrowheads="1"/>
          </p:cNvSpPr>
          <p:nvPr/>
        </p:nvSpPr>
        <p:spPr bwMode="auto">
          <a:xfrm>
            <a:off x="8001001" y="6191715"/>
            <a:ext cx="2361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ctr" eaLnBrk="1" hangingPunct="1">
              <a:lnSpc>
                <a:spcPct val="100000"/>
              </a:lnSpc>
              <a:spcBef>
                <a:spcPct val="0"/>
              </a:spcBef>
              <a:buClrTx/>
              <a:buFontTx/>
              <a:buNone/>
            </a:pPr>
            <a:r>
              <a:rPr lang="en-US" altLang="en-US" b="1" dirty="0" err="1">
                <a:solidFill>
                  <a:srgbClr val="FFFF00"/>
                </a:solidFill>
                <a:latin typeface="Arial" panose="020B0604020202020204" pitchFamily="34" charset="0"/>
                <a:cs typeface="Arial" panose="020B0604020202020204" pitchFamily="34" charset="0"/>
              </a:rPr>
              <a:t>Hồi</a:t>
            </a:r>
            <a:r>
              <a:rPr lang="en-US" altLang="en-US" b="1" dirty="0">
                <a:solidFill>
                  <a:srgbClr val="FFFF00"/>
                </a:solidFill>
                <a:latin typeface="Arial" panose="020B0604020202020204" pitchFamily="34" charset="0"/>
                <a:cs typeface="Arial" panose="020B0604020202020204" pitchFamily="34" charset="0"/>
              </a:rPr>
              <a:t> </a:t>
            </a:r>
            <a:r>
              <a:rPr lang="en-US" altLang="en-US" b="1" dirty="0" err="1">
                <a:solidFill>
                  <a:srgbClr val="FFFF00"/>
                </a:solidFill>
                <a:latin typeface="Arial" panose="020B0604020202020204" pitchFamily="34" charset="0"/>
                <a:cs typeface="Arial" panose="020B0604020202020204" pitchFamily="34" charset="0"/>
              </a:rPr>
              <a:t>sức</a:t>
            </a:r>
            <a:r>
              <a:rPr lang="en-US" altLang="en-US" b="1" dirty="0">
                <a:solidFill>
                  <a:srgbClr val="FFFF00"/>
                </a:solidFill>
                <a:latin typeface="Arial" panose="020B0604020202020204" pitchFamily="34" charset="0"/>
                <a:cs typeface="Arial" panose="020B0604020202020204" pitchFamily="34" charset="0"/>
              </a:rPr>
              <a:t> </a:t>
            </a:r>
            <a:r>
              <a:rPr lang="en-US" altLang="en-US" b="1" dirty="0" err="1">
                <a:solidFill>
                  <a:srgbClr val="FFFF00"/>
                </a:solidFill>
                <a:latin typeface="Arial" panose="020B0604020202020204" pitchFamily="34" charset="0"/>
                <a:cs typeface="Arial" panose="020B0604020202020204" pitchFamily="34" charset="0"/>
              </a:rPr>
              <a:t>tích</a:t>
            </a:r>
            <a:r>
              <a:rPr lang="en-US" altLang="en-US" b="1" dirty="0">
                <a:solidFill>
                  <a:srgbClr val="FFFF00"/>
                </a:solidFill>
                <a:latin typeface="Arial" panose="020B0604020202020204" pitchFamily="34" charset="0"/>
                <a:cs typeface="Arial" panose="020B0604020202020204" pitchFamily="34" charset="0"/>
              </a:rPr>
              <a:t> </a:t>
            </a:r>
            <a:r>
              <a:rPr lang="en-US" altLang="en-US" b="1" dirty="0" err="1">
                <a:solidFill>
                  <a:srgbClr val="FFFF00"/>
                </a:solidFill>
                <a:latin typeface="Arial" panose="020B0604020202020204" pitchFamily="34" charset="0"/>
                <a:cs typeface="Arial" panose="020B0604020202020204" pitchFamily="34" charset="0"/>
              </a:rPr>
              <a:t>cực</a:t>
            </a:r>
            <a:r>
              <a:rPr lang="en-US" altLang="en-US" b="1" dirty="0">
                <a:solidFill>
                  <a:srgbClr val="FFFF00"/>
                </a:solidFill>
                <a:latin typeface="Arial" panose="020B0604020202020204" pitchFamily="34" charset="0"/>
                <a:cs typeface="Arial" panose="020B0604020202020204" pitchFamily="34" charset="0"/>
              </a:rPr>
              <a:t>   </a:t>
            </a:r>
          </a:p>
        </p:txBody>
      </p:sp>
      <p:sp>
        <p:nvSpPr>
          <p:cNvPr id="23589" name="Text Box 51">
            <a:extLst>
              <a:ext uri="{FF2B5EF4-FFF2-40B4-BE49-F238E27FC236}">
                <a16:creationId xmlns:a16="http://schemas.microsoft.com/office/drawing/2014/main" id="{266DBA6B-B9D3-814E-A3A4-EBB110D0CE21}"/>
              </a:ext>
            </a:extLst>
          </p:cNvPr>
          <p:cNvSpPr txBox="1">
            <a:spLocks noChangeArrowheads="1"/>
          </p:cNvSpPr>
          <p:nvPr/>
        </p:nvSpPr>
        <p:spPr bwMode="auto">
          <a:xfrm>
            <a:off x="5002925" y="3047996"/>
            <a:ext cx="865103" cy="30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r>
              <a:rPr lang="en-US" altLang="en-US" sz="1400" b="1" dirty="0">
                <a:solidFill>
                  <a:srgbClr val="1948FA"/>
                </a:solidFill>
                <a:latin typeface="Times New Roman" panose="02020603050405020304" pitchFamily="18" charset="0"/>
              </a:rPr>
              <a:t>KHÔNG</a:t>
            </a:r>
          </a:p>
        </p:txBody>
      </p:sp>
      <p:sp>
        <p:nvSpPr>
          <p:cNvPr id="23590" name="Text Box 52">
            <a:extLst>
              <a:ext uri="{FF2B5EF4-FFF2-40B4-BE49-F238E27FC236}">
                <a16:creationId xmlns:a16="http://schemas.microsoft.com/office/drawing/2014/main" id="{A95EDEAF-BA66-F941-9A43-946E5E7F7E41}"/>
              </a:ext>
            </a:extLst>
          </p:cNvPr>
          <p:cNvSpPr txBox="1">
            <a:spLocks noChangeArrowheads="1"/>
          </p:cNvSpPr>
          <p:nvPr/>
        </p:nvSpPr>
        <p:spPr bwMode="auto">
          <a:xfrm>
            <a:off x="7699577" y="3048001"/>
            <a:ext cx="736624" cy="31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ctr" eaLnBrk="1" hangingPunct="1">
              <a:lnSpc>
                <a:spcPct val="100000"/>
              </a:lnSpc>
              <a:spcBef>
                <a:spcPct val="0"/>
              </a:spcBef>
              <a:buClrTx/>
              <a:buFontTx/>
              <a:buNone/>
            </a:pPr>
            <a:r>
              <a:rPr lang="en-US" altLang="en-US" sz="1400" b="1" dirty="0">
                <a:solidFill>
                  <a:srgbClr val="1948FA"/>
                </a:solidFill>
                <a:latin typeface="Times New Roman" panose="02020603050405020304" pitchFamily="18" charset="0"/>
              </a:rPr>
              <a:t>CÓ</a:t>
            </a:r>
          </a:p>
        </p:txBody>
      </p:sp>
      <p:sp>
        <p:nvSpPr>
          <p:cNvPr id="23591" name="Text Box 53">
            <a:extLst>
              <a:ext uri="{FF2B5EF4-FFF2-40B4-BE49-F238E27FC236}">
                <a16:creationId xmlns:a16="http://schemas.microsoft.com/office/drawing/2014/main" id="{B3068006-19F5-DB47-B946-FD2029B98369}"/>
              </a:ext>
            </a:extLst>
          </p:cNvPr>
          <p:cNvSpPr txBox="1">
            <a:spLocks noChangeArrowheads="1"/>
          </p:cNvSpPr>
          <p:nvPr/>
        </p:nvSpPr>
        <p:spPr bwMode="auto">
          <a:xfrm>
            <a:off x="2209801" y="4419600"/>
            <a:ext cx="865103" cy="30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r>
              <a:rPr lang="en-US" altLang="en-US" sz="1400" b="1" dirty="0">
                <a:solidFill>
                  <a:srgbClr val="1948FA"/>
                </a:solidFill>
                <a:latin typeface="Times New Roman" panose="02020603050405020304" pitchFamily="18" charset="0"/>
              </a:rPr>
              <a:t>KHÔNG</a:t>
            </a:r>
          </a:p>
        </p:txBody>
      </p:sp>
      <p:sp>
        <p:nvSpPr>
          <p:cNvPr id="23593" name="Line 35">
            <a:extLst>
              <a:ext uri="{FF2B5EF4-FFF2-40B4-BE49-F238E27FC236}">
                <a16:creationId xmlns:a16="http://schemas.microsoft.com/office/drawing/2014/main" id="{1C4A8E8E-3577-794B-B461-D9480731AA33}"/>
              </a:ext>
            </a:extLst>
          </p:cNvPr>
          <p:cNvSpPr>
            <a:spLocks noChangeShapeType="1"/>
          </p:cNvSpPr>
          <p:nvPr/>
        </p:nvSpPr>
        <p:spPr bwMode="auto">
          <a:xfrm>
            <a:off x="4571716" y="4038600"/>
            <a:ext cx="10666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4" name="Text Box 52">
            <a:extLst>
              <a:ext uri="{FF2B5EF4-FFF2-40B4-BE49-F238E27FC236}">
                <a16:creationId xmlns:a16="http://schemas.microsoft.com/office/drawing/2014/main" id="{3427BB8E-5D8D-DE49-923E-AD62B72545DC}"/>
              </a:ext>
            </a:extLst>
          </p:cNvPr>
          <p:cNvSpPr txBox="1">
            <a:spLocks noChangeArrowheads="1"/>
          </p:cNvSpPr>
          <p:nvPr/>
        </p:nvSpPr>
        <p:spPr bwMode="auto">
          <a:xfrm>
            <a:off x="4952679" y="3806878"/>
            <a:ext cx="450806" cy="30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r>
              <a:rPr lang="en-US" altLang="en-US" sz="1400" b="1" dirty="0">
                <a:solidFill>
                  <a:srgbClr val="1948FA"/>
                </a:solidFill>
                <a:latin typeface="Times New Roman" panose="02020603050405020304" pitchFamily="18" charset="0"/>
              </a:rPr>
              <a:t>CÓ</a:t>
            </a:r>
          </a:p>
        </p:txBody>
      </p:sp>
      <p:sp>
        <p:nvSpPr>
          <p:cNvPr id="23595" name="Text Box 52">
            <a:extLst>
              <a:ext uri="{FF2B5EF4-FFF2-40B4-BE49-F238E27FC236}">
                <a16:creationId xmlns:a16="http://schemas.microsoft.com/office/drawing/2014/main" id="{FBD92B74-182D-534A-9854-FCF6FB041ED5}"/>
              </a:ext>
            </a:extLst>
          </p:cNvPr>
          <p:cNvSpPr txBox="1">
            <a:spLocks noChangeArrowheads="1"/>
          </p:cNvSpPr>
          <p:nvPr/>
        </p:nvSpPr>
        <p:spPr bwMode="auto">
          <a:xfrm>
            <a:off x="8271302" y="4495801"/>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r>
              <a:rPr lang="en-US" altLang="en-US" sz="1200" b="1" dirty="0">
                <a:solidFill>
                  <a:srgbClr val="1948FA"/>
                </a:solidFill>
                <a:latin typeface="Times New Roman" panose="02020603050405020304" pitchFamily="18" charset="0"/>
              </a:rPr>
              <a:t>CÓ</a:t>
            </a:r>
          </a:p>
        </p:txBody>
      </p:sp>
      <p:sp>
        <p:nvSpPr>
          <p:cNvPr id="23596" name="Text Box 51">
            <a:extLst>
              <a:ext uri="{FF2B5EF4-FFF2-40B4-BE49-F238E27FC236}">
                <a16:creationId xmlns:a16="http://schemas.microsoft.com/office/drawing/2014/main" id="{5B409297-0F9B-B446-8DA4-BDFBB8181D30}"/>
              </a:ext>
            </a:extLst>
          </p:cNvPr>
          <p:cNvSpPr txBox="1">
            <a:spLocks noChangeArrowheads="1"/>
          </p:cNvSpPr>
          <p:nvPr/>
        </p:nvSpPr>
        <p:spPr bwMode="auto">
          <a:xfrm>
            <a:off x="6857494" y="4495801"/>
            <a:ext cx="776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eaLnBrk="1" hangingPunct="1">
              <a:lnSpc>
                <a:spcPct val="100000"/>
              </a:lnSpc>
              <a:spcBef>
                <a:spcPct val="0"/>
              </a:spcBef>
              <a:buClrTx/>
              <a:buFontTx/>
              <a:buNone/>
            </a:pPr>
            <a:r>
              <a:rPr lang="en-US" altLang="en-US" sz="1200" b="1" dirty="0">
                <a:solidFill>
                  <a:srgbClr val="1948FA"/>
                </a:solidFill>
                <a:latin typeface="Times New Roman" panose="02020603050405020304" pitchFamily="18" charset="0"/>
              </a:rPr>
              <a:t>KHÔNG</a:t>
            </a:r>
          </a:p>
        </p:txBody>
      </p:sp>
      <p:grpSp>
        <p:nvGrpSpPr>
          <p:cNvPr id="2" name="Group 1">
            <a:extLst>
              <a:ext uri="{FF2B5EF4-FFF2-40B4-BE49-F238E27FC236}">
                <a16:creationId xmlns:a16="http://schemas.microsoft.com/office/drawing/2014/main" id="{9F580ABC-C93B-CC4B-A38B-346223FFDA7B}"/>
              </a:ext>
            </a:extLst>
          </p:cNvPr>
          <p:cNvGrpSpPr/>
          <p:nvPr/>
        </p:nvGrpSpPr>
        <p:grpSpPr>
          <a:xfrm>
            <a:off x="5410200" y="201022"/>
            <a:ext cx="2133390" cy="179979"/>
            <a:chOff x="3189866" y="273746"/>
            <a:chExt cx="1763132" cy="239553"/>
          </a:xfrm>
        </p:grpSpPr>
        <p:sp>
          <p:nvSpPr>
            <p:cNvPr id="23574" name="Line 32">
              <a:extLst>
                <a:ext uri="{FF2B5EF4-FFF2-40B4-BE49-F238E27FC236}">
                  <a16:creationId xmlns:a16="http://schemas.microsoft.com/office/drawing/2014/main" id="{D11F0E4C-5C6F-A041-8D8D-2A57C8FBF8F6}"/>
                </a:ext>
              </a:extLst>
            </p:cNvPr>
            <p:cNvSpPr>
              <a:spLocks noChangeShapeType="1"/>
            </p:cNvSpPr>
            <p:nvPr/>
          </p:nvSpPr>
          <p:spPr bwMode="auto">
            <a:xfrm>
              <a:off x="3189866" y="273746"/>
              <a:ext cx="176313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Line 38">
              <a:extLst>
                <a:ext uri="{FF2B5EF4-FFF2-40B4-BE49-F238E27FC236}">
                  <a16:creationId xmlns:a16="http://schemas.microsoft.com/office/drawing/2014/main" id="{E68F65A8-9155-814A-8C3B-ABE99C2C95C8}"/>
                </a:ext>
              </a:extLst>
            </p:cNvPr>
            <p:cNvSpPr>
              <a:spLocks noChangeShapeType="1"/>
            </p:cNvSpPr>
            <p:nvPr/>
          </p:nvSpPr>
          <p:spPr bwMode="auto">
            <a:xfrm>
              <a:off x="4942466" y="284696"/>
              <a:ext cx="0" cy="22860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575" name="Line 34">
            <a:extLst>
              <a:ext uri="{FF2B5EF4-FFF2-40B4-BE49-F238E27FC236}">
                <a16:creationId xmlns:a16="http://schemas.microsoft.com/office/drawing/2014/main" id="{C1B734FD-A733-4B47-87E3-A074E56A157F}"/>
              </a:ext>
            </a:extLst>
          </p:cNvPr>
          <p:cNvSpPr>
            <a:spLocks noChangeShapeType="1"/>
          </p:cNvSpPr>
          <p:nvPr/>
        </p:nvSpPr>
        <p:spPr bwMode="auto">
          <a:xfrm>
            <a:off x="7630532" y="2999508"/>
            <a:ext cx="0" cy="27709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Line 35">
            <a:extLst>
              <a:ext uri="{FF2B5EF4-FFF2-40B4-BE49-F238E27FC236}">
                <a16:creationId xmlns:a16="http://schemas.microsoft.com/office/drawing/2014/main" id="{56FF2B6B-7144-BA4D-9995-60E1820062B7}"/>
              </a:ext>
            </a:extLst>
          </p:cNvPr>
          <p:cNvSpPr>
            <a:spLocks noChangeShapeType="1"/>
          </p:cNvSpPr>
          <p:nvPr/>
        </p:nvSpPr>
        <p:spPr bwMode="auto">
          <a:xfrm>
            <a:off x="3048001" y="3276600"/>
            <a:ext cx="5410200" cy="217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7" name="Line 36">
            <a:extLst>
              <a:ext uri="{FF2B5EF4-FFF2-40B4-BE49-F238E27FC236}">
                <a16:creationId xmlns:a16="http://schemas.microsoft.com/office/drawing/2014/main" id="{30133E72-C24A-084D-9E8C-1BCAA659953E}"/>
              </a:ext>
            </a:extLst>
          </p:cNvPr>
          <p:cNvSpPr>
            <a:spLocks noChangeShapeType="1"/>
          </p:cNvSpPr>
          <p:nvPr/>
        </p:nvSpPr>
        <p:spPr bwMode="auto">
          <a:xfrm>
            <a:off x="3048000" y="3295146"/>
            <a:ext cx="0" cy="286254"/>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r>
              <a:rPr lang="en-US" dirty="0"/>
              <a:t>  </a:t>
            </a:r>
          </a:p>
        </p:txBody>
      </p:sp>
      <p:sp>
        <p:nvSpPr>
          <p:cNvPr id="23598" name="Line 38">
            <a:extLst>
              <a:ext uri="{FF2B5EF4-FFF2-40B4-BE49-F238E27FC236}">
                <a16:creationId xmlns:a16="http://schemas.microsoft.com/office/drawing/2014/main" id="{A8B6CD5B-0EF5-5B4B-86AF-1F752B2953AE}"/>
              </a:ext>
            </a:extLst>
          </p:cNvPr>
          <p:cNvSpPr>
            <a:spLocks noChangeShapeType="1"/>
          </p:cNvSpPr>
          <p:nvPr/>
        </p:nvSpPr>
        <p:spPr bwMode="auto">
          <a:xfrm>
            <a:off x="8458200" y="3298422"/>
            <a:ext cx="0" cy="20782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r>
              <a:rPr lang="en-US" dirty="0"/>
              <a:t>         </a:t>
            </a:r>
          </a:p>
        </p:txBody>
      </p:sp>
    </p:spTree>
    <p:extLst>
      <p:ext uri="{BB962C8B-B14F-4D97-AF65-F5344CB8AC3E}">
        <p14:creationId xmlns:p14="http://schemas.microsoft.com/office/powerpoint/2010/main" val="146888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5628465" y="6416404"/>
            <a:ext cx="6506210" cy="523220"/>
          </a:xfrm>
          <a:prstGeom prst="rect">
            <a:avLst/>
          </a:prstGeom>
          <a:noFill/>
          <a:ln w="9525">
            <a:noFill/>
            <a:miter lim="800000"/>
          </a:ln>
          <a:effectLst/>
        </p:spPr>
        <p:txBody>
          <a:bodyPr vert="horz" wrap="square" lIns="91440" tIns="45720" rIns="91440" bIns="45720" numCol="1" anchor="ctr" anchorCtr="0" compatLnSpc="1">
            <a:spAutoFit/>
          </a:bodyPr>
          <a:lstStyle/>
          <a:p>
            <a:pPr lvl="0" algn="r" fontAlgn="base">
              <a:spcBef>
                <a:spcPct val="0"/>
              </a:spcBef>
              <a:spcAft>
                <a:spcPct val="0"/>
              </a:spcAft>
            </a:pPr>
            <a:r>
              <a:rPr kumimoji="0" lang="vi-VN" altLang="en-US" sz="1400" b="0" i="1" u="none" strike="noStrike" cap="none" normalizeH="0" baseline="0" dirty="0">
                <a:ln>
                  <a:noFill/>
                </a:ln>
                <a:solidFill>
                  <a:srgbClr val="002060"/>
                </a:solidFill>
                <a:effectLst/>
                <a:latin typeface="Arial" panose="020B0604020202020204" pitchFamily="34" charset="0"/>
                <a:cs typeface="Arial" panose="020B0604020202020204" pitchFamily="34" charset="0"/>
              </a:rPr>
              <a:t>Nghiên cứu đặc điểm lâm sàng SXHD người lớn 2018, Bộ Y tế</a:t>
            </a:r>
          </a:p>
          <a:p>
            <a:pPr lvl="0" algn="r" fontAlgn="base">
              <a:spcBef>
                <a:spcPct val="0"/>
              </a:spcBef>
              <a:spcAft>
                <a:spcPct val="0"/>
              </a:spcAft>
            </a:pPr>
            <a:endParaRPr kumimoji="0" lang="vi-VN" altLang="en-US" sz="1400" b="0" i="1"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238748152"/>
              </p:ext>
            </p:extLst>
          </p:nvPr>
        </p:nvGraphicFramePr>
        <p:xfrm>
          <a:off x="244300" y="471128"/>
          <a:ext cx="11890375" cy="59452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2975</TotalTime>
  <Words>2839</Words>
  <Application>Microsoft Macintosh PowerPoint</Application>
  <PresentationFormat>Widescreen</PresentationFormat>
  <Paragraphs>525</Paragraphs>
  <Slides>35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Times New Roman</vt:lpstr>
      <vt:lpstr>Tw Cen MT</vt:lpstr>
      <vt:lpstr>VNI-Helve</vt:lpstr>
      <vt:lpstr>Wingdings</vt:lpstr>
      <vt:lpstr>Wingdings 3</vt:lpstr>
      <vt:lpstr>Wisp</vt:lpstr>
      <vt:lpstr>PowerPoint Presentation</vt:lpstr>
      <vt:lpstr>DỊCH TỄ </vt:lpstr>
      <vt:lpstr>PowerPoint Presentation</vt:lpstr>
      <vt:lpstr>NGUYÊN NHÂN TỬ VONG </vt:lpstr>
      <vt:lpstr>PowerPoint Presentation</vt:lpstr>
      <vt:lpstr>PowerPoint Presentation</vt:lpstr>
      <vt:lpstr>CHẨN ĐOÁN</vt:lpstr>
      <vt:lpstr>PowerPoint Presentation</vt:lpstr>
      <vt:lpstr>PowerPoint Presentation</vt:lpstr>
      <vt:lpstr>ĐẶC ĐIỂM XUẤT HUYẾT</vt:lpstr>
      <vt:lpstr>PowerPoint Presentation</vt:lpstr>
      <vt:lpstr>CHẨN ĐOÁN </vt:lpstr>
      <vt:lpstr>MỘT SỐ ĐIỂM LÀM RÕ</vt:lpstr>
      <vt:lpstr>MỘT SỐ ĐIỂM LÀM RÕ</vt:lpstr>
      <vt:lpstr> ĐIỀU TRỊ NGOẠI TRÚ</vt:lpstr>
      <vt:lpstr> ĐIỀU TRỊ NGOẠI TRÚ</vt:lpstr>
      <vt:lpstr> ĐIỀU TRỊ NỘI TRÚ</vt:lpstr>
      <vt:lpstr>   </vt:lpstr>
      <vt:lpstr> SỐC SỐT XUẤT HUYẾT DENGUE  </vt:lpstr>
      <vt:lpstr>PowerPoint Presentation</vt:lpstr>
      <vt:lpstr> ĐIỀU TRỊ CHỐNG SỐC</vt:lpstr>
      <vt:lpstr> ĐIỀU TRỊ CHỐNG SỐC</vt:lpstr>
      <vt:lpstr> ĐIỀU TRỊ CHỐNG SỐC</vt:lpstr>
      <vt:lpstr> SXH-D: XUẤT HUYẾT NẶNG   </vt:lpstr>
      <vt:lpstr>  SXH-D: XUẤT HUYẾT NẶNG  </vt:lpstr>
      <vt:lpstr>PowerPoint Presentation</vt:lpstr>
      <vt:lpstr> ĐIỀU TRỊ XUẤT HUYẾT NẶNG</vt:lpstr>
      <vt:lpstr> ĐIỀU TRỊ XUẤT HUYẾT NẶNG</vt:lpstr>
      <vt:lpstr> TIÊU CHUẨN HỘI CHẨN</vt:lpstr>
      <vt:lpstr> TIÊU CHUẨN XUẤT VIỆN</vt:lpstr>
      <vt:lpstr>CHUYỂN VIỆN AN TOÀN</vt:lpstr>
      <vt:lpstr>CHUYỂN VIỆN AN TOÀN</vt:lpstr>
      <vt:lpstr>CHUYỂN VIỆN AN TOÀN</vt:lpstr>
      <vt:lpstr> THÔNG ĐIỆP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title>
  <dc:creator>Windows User</dc:creator>
  <cp:lastModifiedBy>Thuy</cp:lastModifiedBy>
  <cp:revision>482</cp:revision>
  <dcterms:created xsi:type="dcterms:W3CDTF">2017-07-09T03:02:00Z</dcterms:created>
  <dcterms:modified xsi:type="dcterms:W3CDTF">2022-06-20T16:37:43Z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1033-11.2.0.8934</vt:lpwstr>
  </property>
</Properties>
</file>